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484" autoAdjust="0"/>
  </p:normalViewPr>
  <p:slideViewPr>
    <p:cSldViewPr>
      <p:cViewPr varScale="1">
        <p:scale>
          <a:sx n="73" d="100"/>
          <a:sy n="73" d="100"/>
        </p:scale>
        <p:origin x="17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D4B27-4C47-4498-BCA2-DFA0ED8AEB62}" type="datetimeFigureOut">
              <a:rPr lang="nl-NL" smtClean="0"/>
              <a:pPr/>
              <a:t>17-5-2016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A0193-62C6-4D27-BC9D-6870C7C51A3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7407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A0193-62C6-4D27-BC9D-6870C7C51A3D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274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Coming Create New Account tab.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A0193-62C6-4D27-BC9D-6870C7C51A3D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0661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AC70-4B7D-42EE-8FF2-73407A27BE30}" type="datetimeFigureOut">
              <a:rPr lang="nl-NL" smtClean="0"/>
              <a:pPr/>
              <a:t>17-5-2016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A715-F903-4952-87DB-15351914A70D}" type="slidenum">
              <a:rPr lang="nl-NL" smtClean="0"/>
              <a:pPr/>
              <a:t>‹nr.›</a:t>
            </a:fld>
            <a:endParaRPr lang="nl-NL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AC70-4B7D-42EE-8FF2-73407A27BE30}" type="datetimeFigureOut">
              <a:rPr lang="nl-NL" smtClean="0"/>
              <a:pPr/>
              <a:t>17-5-2016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A715-F903-4952-87DB-15351914A70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AC70-4B7D-42EE-8FF2-73407A27BE30}" type="datetimeFigureOut">
              <a:rPr lang="nl-NL" smtClean="0"/>
              <a:pPr/>
              <a:t>17-5-2016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A715-F903-4952-87DB-15351914A70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AC70-4B7D-42EE-8FF2-73407A27BE30}" type="datetimeFigureOut">
              <a:rPr lang="nl-NL" smtClean="0"/>
              <a:pPr/>
              <a:t>17-5-2016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A715-F903-4952-87DB-15351914A70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AC70-4B7D-42EE-8FF2-73407A27BE30}" type="datetimeFigureOut">
              <a:rPr lang="nl-NL" smtClean="0"/>
              <a:pPr/>
              <a:t>17-5-2016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A715-F903-4952-87DB-15351914A70D}" type="slidenum">
              <a:rPr lang="nl-NL" smtClean="0"/>
              <a:pPr/>
              <a:t>‹nr.›</a:t>
            </a:fld>
            <a:endParaRPr lang="nl-NL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AC70-4B7D-42EE-8FF2-73407A27BE30}" type="datetimeFigureOut">
              <a:rPr lang="nl-NL" smtClean="0"/>
              <a:pPr/>
              <a:t>17-5-2016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A715-F903-4952-87DB-15351914A70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AC70-4B7D-42EE-8FF2-73407A27BE30}" type="datetimeFigureOut">
              <a:rPr lang="nl-NL" smtClean="0"/>
              <a:pPr/>
              <a:t>17-5-2016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A715-F903-4952-87DB-15351914A70D}" type="slidenum">
              <a:rPr lang="nl-NL" smtClean="0"/>
              <a:pPr/>
              <a:t>‹nr.›</a:t>
            </a:fld>
            <a:endParaRPr lang="nl-NL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AC70-4B7D-42EE-8FF2-73407A27BE30}" type="datetimeFigureOut">
              <a:rPr lang="nl-NL" smtClean="0"/>
              <a:pPr/>
              <a:t>17-5-2016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A715-F903-4952-87DB-15351914A70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AC70-4B7D-42EE-8FF2-73407A27BE30}" type="datetimeFigureOut">
              <a:rPr lang="nl-NL" smtClean="0"/>
              <a:pPr/>
              <a:t>17-5-2016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A715-F903-4952-87DB-15351914A70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AC70-4B7D-42EE-8FF2-73407A27BE30}" type="datetimeFigureOut">
              <a:rPr lang="nl-NL" smtClean="0"/>
              <a:pPr/>
              <a:t>17-5-2016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A715-F903-4952-87DB-15351914A70D}" type="slidenum">
              <a:rPr lang="nl-NL" smtClean="0"/>
              <a:pPr/>
              <a:t>‹nr.›</a:t>
            </a:fld>
            <a:endParaRPr lang="nl-NL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AC70-4B7D-42EE-8FF2-73407A27BE30}" type="datetimeFigureOut">
              <a:rPr lang="nl-NL" smtClean="0"/>
              <a:pPr/>
              <a:t>17-5-2016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A715-F903-4952-87DB-15351914A70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C4AAC70-4B7D-42EE-8FF2-73407A27BE30}" type="datetimeFigureOut">
              <a:rPr lang="nl-NL" smtClean="0"/>
              <a:pPr/>
              <a:t>17-5-2016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6B3A715-F903-4952-87DB-15351914A70D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gnaal.info/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egnalaitalia@signaal.info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3200" dirty="0" smtClean="0"/>
              <a:t>PRIMO ACCESSO COME SEGNALATORE</a:t>
            </a:r>
            <a:endParaRPr lang="nl-NL" sz="3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www.signaal.info/it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5537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990600" y="926718"/>
            <a:ext cx="71287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Per </a:t>
            </a:r>
            <a:r>
              <a:rPr lang="en-GB" dirty="0" err="1" smtClean="0"/>
              <a:t>poter</a:t>
            </a:r>
            <a:r>
              <a:rPr lang="en-GB" dirty="0" smtClean="0"/>
              <a:t> </a:t>
            </a:r>
            <a:r>
              <a:rPr lang="en-GB" dirty="0" err="1" smtClean="0"/>
              <a:t>inviare</a:t>
            </a:r>
            <a:r>
              <a:rPr lang="en-GB" dirty="0" smtClean="0"/>
              <a:t>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segnalazione</a:t>
            </a:r>
            <a:r>
              <a:rPr lang="en-GB" dirty="0" smtClean="0"/>
              <a:t> </a:t>
            </a:r>
            <a:r>
              <a:rPr lang="en-GB" dirty="0" err="1" smtClean="0"/>
              <a:t>tramite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Signaal</a:t>
            </a:r>
            <a:r>
              <a:rPr lang="en-GB" dirty="0" smtClean="0"/>
              <a:t>, </a:t>
            </a:r>
            <a:r>
              <a:rPr lang="en-GB" dirty="0" err="1" smtClean="0"/>
              <a:t>devi</a:t>
            </a:r>
            <a:r>
              <a:rPr lang="en-GB" dirty="0" smtClean="0"/>
              <a:t> prima </a:t>
            </a:r>
            <a:r>
              <a:rPr lang="en-GB" dirty="0" err="1" smtClean="0"/>
              <a:t>registrarti</a:t>
            </a:r>
            <a:r>
              <a:rPr lang="en-GB" dirty="0" smtClean="0"/>
              <a:t> al </a:t>
            </a:r>
            <a:r>
              <a:rPr lang="en-GB" dirty="0" err="1" smtClean="0"/>
              <a:t>sito</a:t>
            </a:r>
            <a:r>
              <a:rPr lang="en-GB" dirty="0" smtClean="0"/>
              <a:t> </a:t>
            </a:r>
            <a:r>
              <a:rPr lang="en-GB" dirty="0" err="1" smtClean="0"/>
              <a:t>creando</a:t>
            </a:r>
            <a:r>
              <a:rPr lang="en-GB" dirty="0" smtClean="0"/>
              <a:t> </a:t>
            </a:r>
            <a:r>
              <a:rPr lang="en-GB" dirty="0" err="1" smtClean="0"/>
              <a:t>uno</a:t>
            </a:r>
            <a:r>
              <a:rPr lang="en-GB" dirty="0" smtClean="0"/>
              <a:t> user </a:t>
            </a:r>
            <a:r>
              <a:rPr lang="en-GB" dirty="0"/>
              <a:t>a</a:t>
            </a:r>
            <a:r>
              <a:rPr lang="en-GB" dirty="0" smtClean="0"/>
              <a:t>ccount. </a:t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Vai</a:t>
            </a:r>
            <a:r>
              <a:rPr lang="en-GB" dirty="0" smtClean="0"/>
              <a:t> </a:t>
            </a:r>
            <a:r>
              <a:rPr lang="en-GB" dirty="0" err="1" smtClean="0"/>
              <a:t>nella</a:t>
            </a:r>
            <a:r>
              <a:rPr lang="en-GB" dirty="0" smtClean="0"/>
              <a:t> homepage </a:t>
            </a:r>
            <a:r>
              <a:rPr lang="en-US" dirty="0">
                <a:hlinkClick r:id="rId3"/>
              </a:rPr>
              <a:t>www.signaal.info/it</a:t>
            </a:r>
            <a:r>
              <a:rPr lang="en-GB" dirty="0" smtClean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Nella </a:t>
            </a:r>
            <a:r>
              <a:rPr lang="en-GB" dirty="0" err="1" smtClean="0"/>
              <a:t>finestra</a:t>
            </a:r>
            <a:r>
              <a:rPr lang="en-GB" dirty="0" smtClean="0"/>
              <a:t> di </a:t>
            </a:r>
            <a:r>
              <a:rPr lang="en-GB" dirty="0" err="1" smtClean="0"/>
              <a:t>testo</a:t>
            </a:r>
            <a:r>
              <a:rPr lang="en-GB" dirty="0" smtClean="0"/>
              <a:t> “Modulo di </a:t>
            </a:r>
            <a:r>
              <a:rPr lang="en-GB" dirty="0" err="1"/>
              <a:t>s</a:t>
            </a:r>
            <a:r>
              <a:rPr lang="en-GB" dirty="0" err="1" smtClean="0"/>
              <a:t>eganalazione</a:t>
            </a:r>
            <a:r>
              <a:rPr lang="en-GB" dirty="0" smtClean="0"/>
              <a:t> </a:t>
            </a:r>
            <a:r>
              <a:rPr lang="en-GB" dirty="0" err="1" smtClean="0"/>
              <a:t>Signaal</a:t>
            </a:r>
            <a:r>
              <a:rPr lang="en-GB" dirty="0" smtClean="0"/>
              <a:t>” </a:t>
            </a:r>
            <a:r>
              <a:rPr lang="en-GB" dirty="0" err="1" smtClean="0"/>
              <a:t>trovi</a:t>
            </a:r>
            <a:r>
              <a:rPr lang="en-GB" dirty="0" smtClean="0"/>
              <a:t> in basso la </a:t>
            </a:r>
            <a:r>
              <a:rPr lang="en-GB" dirty="0" err="1" smtClean="0"/>
              <a:t>scritta</a:t>
            </a:r>
            <a:r>
              <a:rPr lang="en-GB" dirty="0"/>
              <a:t> </a:t>
            </a:r>
            <a:r>
              <a:rPr lang="en-GB" dirty="0" smtClean="0"/>
              <a:t>“</a:t>
            </a:r>
            <a:r>
              <a:rPr lang="en-GB" dirty="0" err="1" smtClean="0"/>
              <a:t>Registrati</a:t>
            </a:r>
            <a:r>
              <a:rPr lang="en-GB" dirty="0" smtClean="0"/>
              <a:t> al </a:t>
            </a:r>
            <a:r>
              <a:rPr lang="en-GB" dirty="0" err="1" smtClean="0"/>
              <a:t>Signaal</a:t>
            </a:r>
            <a:r>
              <a:rPr lang="en-GB" dirty="0" smtClean="0"/>
              <a:t> e </a:t>
            </a:r>
            <a:r>
              <a:rPr lang="en-GB" dirty="0" err="1" smtClean="0"/>
              <a:t>crea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tuo</a:t>
            </a:r>
            <a:r>
              <a:rPr lang="en-GB" dirty="0" smtClean="0"/>
              <a:t> </a:t>
            </a:r>
            <a:r>
              <a:rPr lang="en-GB" dirty="0" err="1" smtClean="0"/>
              <a:t>nuovo</a:t>
            </a:r>
            <a:r>
              <a:rPr lang="en-GB" dirty="0" smtClean="0"/>
              <a:t> account”,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Clicca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“</a:t>
            </a:r>
            <a:r>
              <a:rPr lang="en-GB" dirty="0" err="1" smtClean="0"/>
              <a:t>Registrati</a:t>
            </a:r>
            <a:r>
              <a:rPr lang="en-GB" dirty="0" smtClean="0"/>
              <a:t>” e </a:t>
            </a:r>
            <a:r>
              <a:rPr lang="en-GB" dirty="0" err="1" smtClean="0"/>
              <a:t>sarai</a:t>
            </a:r>
            <a:r>
              <a:rPr lang="en-GB" dirty="0" smtClean="0"/>
              <a:t> </a:t>
            </a:r>
            <a:r>
              <a:rPr lang="en-GB" dirty="0" err="1" smtClean="0"/>
              <a:t>reindirizzato</a:t>
            </a:r>
            <a:r>
              <a:rPr lang="en-GB" dirty="0" smtClean="0"/>
              <a:t> </a:t>
            </a:r>
            <a:r>
              <a:rPr lang="en-GB" dirty="0" err="1" smtClean="0"/>
              <a:t>alla</a:t>
            </a:r>
            <a:r>
              <a:rPr lang="en-GB" dirty="0" smtClean="0"/>
              <a:t> </a:t>
            </a:r>
            <a:r>
              <a:rPr lang="en-GB" dirty="0" err="1" smtClean="0"/>
              <a:t>pagina</a:t>
            </a:r>
            <a:r>
              <a:rPr lang="en-GB" dirty="0" smtClean="0"/>
              <a:t> di </a:t>
            </a:r>
            <a:r>
              <a:rPr lang="en-GB" dirty="0" err="1" smtClean="0"/>
              <a:t>registrazione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5" name="Immagine 4" descr="blue box homepage italia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706" y="3544788"/>
            <a:ext cx="5143501" cy="2476500"/>
          </a:xfrm>
          <a:prstGeom prst="rect">
            <a:avLst/>
          </a:prstGeom>
        </p:spPr>
      </p:pic>
      <p:sp>
        <p:nvSpPr>
          <p:cNvPr id="4" name="PIJL-RECHTS 3"/>
          <p:cNvSpPr/>
          <p:nvPr/>
        </p:nvSpPr>
        <p:spPr>
          <a:xfrm>
            <a:off x="1331640" y="4868122"/>
            <a:ext cx="1521709" cy="68505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9254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44960" y="908720"/>
            <a:ext cx="7355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Qui </a:t>
            </a:r>
            <a:r>
              <a:rPr lang="en-GB" dirty="0" err="1" smtClean="0"/>
              <a:t>potrai</a:t>
            </a:r>
            <a:r>
              <a:rPr lang="en-GB" dirty="0" smtClean="0"/>
              <a:t> </a:t>
            </a:r>
            <a:r>
              <a:rPr lang="en-GB" dirty="0" err="1"/>
              <a:t>creare</a:t>
            </a:r>
            <a:r>
              <a:rPr lang="en-GB" dirty="0"/>
              <a:t> </a:t>
            </a:r>
            <a:r>
              <a:rPr lang="en-GB" dirty="0" smtClean="0"/>
              <a:t>un </a:t>
            </a:r>
            <a:r>
              <a:rPr lang="en-GB" dirty="0" err="1" smtClean="0"/>
              <a:t>nuovo</a:t>
            </a:r>
            <a:r>
              <a:rPr lang="en-GB" dirty="0" smtClean="0"/>
              <a:t> account e </a:t>
            </a:r>
            <a:r>
              <a:rPr lang="en-GB" dirty="0" err="1"/>
              <a:t>scegliere</a:t>
            </a:r>
            <a:r>
              <a:rPr lang="en-GB" dirty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tuo</a:t>
            </a:r>
            <a:r>
              <a:rPr lang="en-GB" dirty="0" smtClean="0"/>
              <a:t> username.</a:t>
            </a:r>
          </a:p>
          <a:p>
            <a:endParaRPr lang="en-GB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Ti</a:t>
            </a:r>
            <a:r>
              <a:rPr lang="en-GB" dirty="0" smtClean="0"/>
              <a:t> </a:t>
            </a:r>
            <a:r>
              <a:rPr lang="en-GB" dirty="0" err="1" smtClean="0"/>
              <a:t>chiediamo</a:t>
            </a:r>
            <a:r>
              <a:rPr lang="en-GB" dirty="0" smtClean="0"/>
              <a:t> di </a:t>
            </a:r>
            <a:r>
              <a:rPr lang="en-GB" dirty="0" err="1" smtClean="0"/>
              <a:t>compilare</a:t>
            </a:r>
            <a:r>
              <a:rPr lang="en-GB" dirty="0" smtClean="0"/>
              <a:t> </a:t>
            </a:r>
            <a:r>
              <a:rPr lang="en-GB" u="sng" dirty="0" err="1" smtClean="0"/>
              <a:t>tutti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campi</a:t>
            </a:r>
            <a:r>
              <a:rPr lang="en-GB" dirty="0" smtClean="0"/>
              <a:t>. </a:t>
            </a:r>
            <a:r>
              <a:rPr lang="en-GB" dirty="0" err="1" smtClean="0"/>
              <a:t>Abbiamo</a:t>
            </a:r>
            <a:r>
              <a:rPr lang="en-GB" dirty="0" smtClean="0"/>
              <a:t> </a:t>
            </a:r>
            <a:r>
              <a:rPr lang="en-GB" dirty="0" err="1" smtClean="0"/>
              <a:t>infatti</a:t>
            </a:r>
            <a:r>
              <a:rPr lang="en-GB" dirty="0" smtClean="0"/>
              <a:t> </a:t>
            </a:r>
            <a:r>
              <a:rPr lang="en-GB" dirty="0" err="1" smtClean="0"/>
              <a:t>bisogno</a:t>
            </a:r>
            <a:r>
              <a:rPr lang="en-GB" dirty="0" smtClean="0"/>
              <a:t> del </a:t>
            </a:r>
            <a:r>
              <a:rPr lang="en-GB" dirty="0" err="1" smtClean="0"/>
              <a:t>tuo</a:t>
            </a:r>
            <a:r>
              <a:rPr lang="en-GB" dirty="0" smtClean="0"/>
              <a:t> </a:t>
            </a:r>
            <a:r>
              <a:rPr lang="en-GB" dirty="0" err="1" smtClean="0"/>
              <a:t>nome</a:t>
            </a:r>
            <a:r>
              <a:rPr lang="en-GB" dirty="0" smtClean="0"/>
              <a:t>, </a:t>
            </a:r>
            <a:r>
              <a:rPr lang="en-GB" dirty="0" err="1" smtClean="0"/>
              <a:t>indirizzo</a:t>
            </a:r>
            <a:r>
              <a:rPr lang="en-GB" dirty="0" smtClean="0"/>
              <a:t> email e </a:t>
            </a:r>
            <a:r>
              <a:rPr lang="en-GB" dirty="0" err="1" smtClean="0"/>
              <a:t>numero</a:t>
            </a:r>
            <a:r>
              <a:rPr lang="en-GB" dirty="0" smtClean="0"/>
              <a:t> di </a:t>
            </a:r>
            <a:r>
              <a:rPr lang="en-GB" dirty="0" err="1" smtClean="0"/>
              <a:t>telefono</a:t>
            </a:r>
            <a:r>
              <a:rPr lang="en-GB" dirty="0" smtClean="0"/>
              <a:t> per </a:t>
            </a:r>
            <a:r>
              <a:rPr lang="en-GB" dirty="0" err="1" smtClean="0"/>
              <a:t>contattarti</a:t>
            </a:r>
            <a:r>
              <a:rPr lang="en-GB" dirty="0" smtClean="0"/>
              <a:t>. Ti </a:t>
            </a:r>
            <a:r>
              <a:rPr lang="en-GB" dirty="0" err="1" smtClean="0"/>
              <a:t>assicuriamo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lo </a:t>
            </a:r>
            <a:r>
              <a:rPr lang="en-GB" dirty="0" err="1" smtClean="0"/>
              <a:t>faremo</a:t>
            </a:r>
            <a:r>
              <a:rPr lang="en-GB" dirty="0" smtClean="0"/>
              <a:t> solo </a:t>
            </a:r>
            <a:r>
              <a:rPr lang="en-GB" dirty="0" err="1" smtClean="0"/>
              <a:t>nel</a:t>
            </a:r>
            <a:r>
              <a:rPr lang="en-GB" dirty="0" smtClean="0"/>
              <a:t> </a:t>
            </a:r>
            <a:r>
              <a:rPr lang="en-GB" dirty="0" err="1" smtClean="0"/>
              <a:t>caso</a:t>
            </a:r>
            <a:r>
              <a:rPr lang="en-GB" dirty="0" smtClean="0"/>
              <a:t> in cui fosse </a:t>
            </a:r>
            <a:r>
              <a:rPr lang="en-GB" dirty="0" err="1" smtClean="0"/>
              <a:t>necessario</a:t>
            </a:r>
            <a:r>
              <a:rPr lang="en-GB" dirty="0"/>
              <a:t>.</a:t>
            </a:r>
            <a:r>
              <a:rPr lang="en-GB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Specifica</a:t>
            </a:r>
            <a:r>
              <a:rPr lang="en-GB" dirty="0" smtClean="0"/>
              <a:t> </a:t>
            </a:r>
            <a:r>
              <a:rPr lang="en-GB" dirty="0" err="1" smtClean="0"/>
              <a:t>anche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paese</a:t>
            </a:r>
            <a:r>
              <a:rPr lang="en-GB" dirty="0" smtClean="0"/>
              <a:t> in cui </a:t>
            </a:r>
            <a:r>
              <a:rPr lang="en-GB" dirty="0" err="1" smtClean="0"/>
              <a:t>eserciti</a:t>
            </a:r>
            <a:r>
              <a:rPr lang="en-GB" dirty="0" smtClean="0"/>
              <a:t> in </a:t>
            </a:r>
            <a:r>
              <a:rPr lang="en-GB" dirty="0" err="1" smtClean="0"/>
              <a:t>modo</a:t>
            </a:r>
            <a:r>
              <a:rPr lang="en-GB" dirty="0" smtClean="0"/>
              <a:t> da </a:t>
            </a:r>
            <a:r>
              <a:rPr lang="en-GB" dirty="0" err="1" smtClean="0"/>
              <a:t>aiutarci</a:t>
            </a:r>
            <a:r>
              <a:rPr lang="en-GB" dirty="0" smtClean="0"/>
              <a:t> ad </a:t>
            </a:r>
            <a:r>
              <a:rPr lang="en-GB" dirty="0" err="1" smtClean="0"/>
              <a:t>assegnare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tuo</a:t>
            </a:r>
            <a:r>
              <a:rPr lang="en-GB" dirty="0" smtClean="0"/>
              <a:t> </a:t>
            </a:r>
            <a:r>
              <a:rPr lang="en-GB" dirty="0" err="1" smtClean="0"/>
              <a:t>caso</a:t>
            </a:r>
            <a:r>
              <a:rPr lang="en-GB" dirty="0" smtClean="0"/>
              <a:t> </a:t>
            </a:r>
            <a:r>
              <a:rPr lang="en-GB" dirty="0" err="1" smtClean="0"/>
              <a:t>ai</a:t>
            </a:r>
            <a:r>
              <a:rPr lang="en-GB" dirty="0" smtClean="0"/>
              <a:t> </a:t>
            </a:r>
            <a:r>
              <a:rPr lang="en-GB" dirty="0" err="1" smtClean="0"/>
              <a:t>revisori</a:t>
            </a:r>
            <a:r>
              <a:rPr lang="en-GB" dirty="0" smtClean="0"/>
              <a:t> </a:t>
            </a:r>
            <a:r>
              <a:rPr lang="en-GB" dirty="0" err="1" smtClean="0"/>
              <a:t>opportuni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1026" name="Picture 2" descr="\\amc.intra\users\C\cforesti\home\My Pictures\screen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924944"/>
            <a:ext cx="597058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022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557555" y="1303600"/>
            <a:ext cx="79768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Una </a:t>
            </a:r>
            <a:r>
              <a:rPr lang="en-US" dirty="0" err="1" smtClean="0"/>
              <a:t>volta</a:t>
            </a:r>
            <a:r>
              <a:rPr lang="en-US" dirty="0" smtClean="0"/>
              <a:t> </a:t>
            </a:r>
            <a:r>
              <a:rPr lang="en-US" dirty="0" err="1" smtClean="0"/>
              <a:t>completati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campi</a:t>
            </a:r>
            <a:r>
              <a:rPr lang="en-US" dirty="0" smtClean="0"/>
              <a:t> </a:t>
            </a:r>
            <a:r>
              <a:rPr lang="en-US" dirty="0" err="1" smtClean="0"/>
              <a:t>obbligatori</a:t>
            </a:r>
            <a:r>
              <a:rPr lang="en-US" dirty="0" smtClean="0"/>
              <a:t>, </a:t>
            </a:r>
            <a:r>
              <a:rPr lang="en-US" dirty="0" err="1" smtClean="0"/>
              <a:t>rispondi</a:t>
            </a:r>
            <a:r>
              <a:rPr lang="en-US" dirty="0" smtClean="0"/>
              <a:t> al </a:t>
            </a:r>
            <a:r>
              <a:rPr lang="en-US" dirty="0" err="1" smtClean="0"/>
              <a:t>quesito</a:t>
            </a:r>
            <a:r>
              <a:rPr lang="en-US" dirty="0" smtClean="0"/>
              <a:t> CAPTCHA</a:t>
            </a:r>
            <a:r>
              <a:rPr lang="en-US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Esso è </a:t>
            </a:r>
            <a:r>
              <a:rPr lang="en-US" dirty="0" err="1" smtClean="0"/>
              <a:t>necessario</a:t>
            </a:r>
            <a:r>
              <a:rPr lang="en-US" dirty="0" smtClean="0"/>
              <a:t> per </a:t>
            </a:r>
            <a:r>
              <a:rPr lang="en-US" dirty="0" err="1" smtClean="0"/>
              <a:t>verificare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non </a:t>
            </a:r>
            <a:r>
              <a:rPr lang="en-US" dirty="0" err="1" smtClean="0"/>
              <a:t>sia</a:t>
            </a:r>
            <a:r>
              <a:rPr lang="en-US" dirty="0" smtClean="0"/>
              <a:t> un robot e </a:t>
            </a:r>
            <a:r>
              <a:rPr lang="en-US" dirty="0" err="1" smtClean="0"/>
              <a:t>così</a:t>
            </a:r>
            <a:r>
              <a:rPr lang="en-US" dirty="0" smtClean="0"/>
              <a:t> </a:t>
            </a:r>
            <a:r>
              <a:rPr lang="en-US" dirty="0" err="1" smtClean="0"/>
              <a:t>proteggere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da </a:t>
            </a:r>
            <a:r>
              <a:rPr lang="en-US" dirty="0" err="1" smtClean="0"/>
              <a:t>uno</a:t>
            </a:r>
            <a:r>
              <a:rPr lang="en-US" dirty="0" smtClean="0"/>
              <a:t> spam </a:t>
            </a:r>
            <a:r>
              <a:rPr lang="en-US" dirty="0" err="1" smtClean="0"/>
              <a:t>automatico</a:t>
            </a:r>
            <a:r>
              <a:rPr lang="en-US" dirty="0" smtClean="0"/>
              <a:t> </a:t>
            </a:r>
            <a:r>
              <a:rPr lang="en-US" dirty="0" err="1" smtClean="0"/>
              <a:t>eccessivo</a:t>
            </a:r>
            <a:r>
              <a:rPr lang="en-US" dirty="0" smtClean="0"/>
              <a:t>. 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Come ultimo </a:t>
            </a:r>
            <a:r>
              <a:rPr lang="en-US" dirty="0" err="1" smtClean="0"/>
              <a:t>passo</a:t>
            </a:r>
            <a:r>
              <a:rPr lang="en-US" dirty="0" smtClean="0"/>
              <a:t>, </a:t>
            </a:r>
            <a:r>
              <a:rPr lang="en-US" dirty="0" err="1" smtClean="0"/>
              <a:t>clicca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“</a:t>
            </a:r>
            <a:r>
              <a:rPr lang="en-US" dirty="0" err="1" smtClean="0"/>
              <a:t>Crea</a:t>
            </a:r>
            <a:r>
              <a:rPr lang="en-US" dirty="0" smtClean="0"/>
              <a:t> </a:t>
            </a: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profilo</a:t>
            </a:r>
            <a:r>
              <a:rPr lang="en-US" dirty="0" smtClean="0"/>
              <a:t>”.</a:t>
            </a:r>
            <a:endParaRPr lang="nl-NL" dirty="0"/>
          </a:p>
        </p:txBody>
      </p:sp>
      <p:pic>
        <p:nvPicPr>
          <p:cNvPr id="2050" name="Picture 2" descr="\\amc.intra\users\C\cforesti\home\My Pictures\screen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90" y="2914945"/>
            <a:ext cx="7582342" cy="339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JL-RECHTS 3"/>
          <p:cNvSpPr/>
          <p:nvPr/>
        </p:nvSpPr>
        <p:spPr>
          <a:xfrm rot="9862430">
            <a:off x="2128938" y="4833105"/>
            <a:ext cx="1292425" cy="21602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9680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473696" y="771669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punto</a:t>
            </a:r>
            <a:r>
              <a:rPr lang="en-US" dirty="0" smtClean="0"/>
              <a:t> </a:t>
            </a:r>
            <a:r>
              <a:rPr lang="en-US" dirty="0" err="1" smtClean="0"/>
              <a:t>sarai</a:t>
            </a:r>
            <a:r>
              <a:rPr lang="en-US" dirty="0" smtClean="0"/>
              <a:t> </a:t>
            </a:r>
            <a:r>
              <a:rPr lang="en-US" dirty="0" err="1" smtClean="0"/>
              <a:t>reindirizzato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homepage in cui </a:t>
            </a:r>
            <a:r>
              <a:rPr lang="en-US" dirty="0" err="1" smtClean="0"/>
              <a:t>comparirà</a:t>
            </a:r>
            <a:r>
              <a:rPr lang="en-US" dirty="0" smtClean="0"/>
              <a:t> la “</a:t>
            </a:r>
            <a:r>
              <a:rPr lang="en-US" dirty="0" err="1" smtClean="0"/>
              <a:t>spunta</a:t>
            </a:r>
            <a:r>
              <a:rPr lang="en-US" dirty="0" smtClean="0"/>
              <a:t> </a:t>
            </a:r>
            <a:r>
              <a:rPr lang="en-US" dirty="0" err="1" smtClean="0"/>
              <a:t>verde</a:t>
            </a:r>
            <a:r>
              <a:rPr lang="en-US" dirty="0" smtClean="0"/>
              <a:t>” a </a:t>
            </a:r>
            <a:r>
              <a:rPr lang="en-US" dirty="0" err="1" smtClean="0"/>
              <a:t>conferma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la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richiesta</a:t>
            </a:r>
            <a:r>
              <a:rPr lang="en-US" dirty="0" smtClean="0"/>
              <a:t> è </a:t>
            </a:r>
            <a:r>
              <a:rPr lang="en-US" dirty="0" err="1" smtClean="0"/>
              <a:t>avvenuta</a:t>
            </a:r>
            <a:r>
              <a:rPr lang="en-US" dirty="0" smtClean="0"/>
              <a:t> con </a:t>
            </a:r>
            <a:r>
              <a:rPr lang="en-US" dirty="0" err="1" smtClean="0"/>
              <a:t>successo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è </a:t>
            </a:r>
            <a:r>
              <a:rPr lang="en-US" dirty="0" err="1" smtClean="0"/>
              <a:t>ora</a:t>
            </a:r>
            <a:r>
              <a:rPr lang="en-US" dirty="0" smtClean="0"/>
              <a:t> </a:t>
            </a:r>
            <a:r>
              <a:rPr lang="en-US" dirty="0" err="1" smtClean="0"/>
              <a:t>sottoposta</a:t>
            </a:r>
            <a:r>
              <a:rPr lang="en-US" dirty="0" smtClean="0"/>
              <a:t> </a:t>
            </a:r>
            <a:r>
              <a:rPr lang="en-US" dirty="0" err="1" smtClean="0"/>
              <a:t>all’approvazione</a:t>
            </a:r>
            <a:r>
              <a:rPr lang="en-US" dirty="0" smtClean="0"/>
              <a:t> </a:t>
            </a:r>
            <a:r>
              <a:rPr lang="en-US" dirty="0" err="1" smtClean="0"/>
              <a:t>dell’amministratore</a:t>
            </a:r>
            <a:r>
              <a:rPr lang="en-US" dirty="0" smtClean="0"/>
              <a:t> del </a:t>
            </a:r>
            <a:r>
              <a:rPr lang="en-US" dirty="0" err="1" smtClean="0"/>
              <a:t>sistema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Riceverai</a:t>
            </a:r>
            <a:r>
              <a:rPr lang="en-US" dirty="0" smtClean="0"/>
              <a:t> </a:t>
            </a:r>
            <a:r>
              <a:rPr lang="en-US" dirty="0" err="1" smtClean="0"/>
              <a:t>inoltre</a:t>
            </a:r>
            <a:r>
              <a:rPr lang="en-US" dirty="0" smtClean="0"/>
              <a:t> la </a:t>
            </a:r>
            <a:r>
              <a:rPr lang="en-US" dirty="0" err="1" smtClean="0"/>
              <a:t>seguente</a:t>
            </a:r>
            <a:r>
              <a:rPr lang="en-US" dirty="0" smtClean="0"/>
              <a:t> email </a:t>
            </a:r>
            <a:r>
              <a:rPr lang="en-US" dirty="0" err="1" smtClean="0"/>
              <a:t>all’indirizzo</a:t>
            </a:r>
            <a:r>
              <a:rPr lang="en-US" dirty="0" smtClean="0"/>
              <a:t> </a:t>
            </a:r>
            <a:r>
              <a:rPr lang="en-US" dirty="0" err="1" smtClean="0"/>
              <a:t>inserito</a:t>
            </a:r>
            <a:r>
              <a:rPr lang="en-US" dirty="0" smtClean="0"/>
              <a:t> in </a:t>
            </a:r>
            <a:r>
              <a:rPr lang="en-US" dirty="0" err="1" smtClean="0"/>
              <a:t>fase</a:t>
            </a:r>
            <a:r>
              <a:rPr lang="en-US" dirty="0" smtClean="0"/>
              <a:t> di </a:t>
            </a:r>
            <a:r>
              <a:rPr lang="en-US" dirty="0" err="1" smtClean="0"/>
              <a:t>registrazione</a:t>
            </a:r>
            <a:r>
              <a:rPr lang="en-US" dirty="0" smtClean="0"/>
              <a:t>:</a:t>
            </a:r>
            <a:endParaRPr lang="en-US" dirty="0"/>
          </a:p>
          <a:p>
            <a:pPr marL="269875" lvl="1">
              <a:tabLst>
                <a:tab pos="8240713" algn="l"/>
              </a:tabLst>
            </a:pPr>
            <a:r>
              <a:rPr lang="en-US" sz="800" i="1" dirty="0" smtClean="0"/>
              <a:t/>
            </a:r>
            <a:br>
              <a:rPr lang="en-US" sz="800" i="1" dirty="0" smtClean="0"/>
            </a:br>
            <a:r>
              <a:rPr lang="it-IT" sz="1600" i="1" dirty="0"/>
              <a:t>Grazie per esserti registrata/o al </a:t>
            </a:r>
            <a:r>
              <a:rPr lang="it-IT" sz="1600" i="1" dirty="0" smtClean="0"/>
              <a:t>Signaal italiano</a:t>
            </a:r>
            <a:r>
              <a:rPr lang="it-IT" sz="1600" i="1" dirty="0"/>
              <a:t>! La tua richiesta di un nuovo account è ora in fase di valutazione da parte dell’amministratore del sistema. </a:t>
            </a:r>
            <a:r>
              <a:rPr lang="it-IT" sz="1600" i="1" dirty="0" smtClean="0"/>
              <a:t/>
            </a:r>
            <a:br>
              <a:rPr lang="it-IT" sz="1600" i="1" dirty="0" smtClean="0"/>
            </a:br>
            <a:r>
              <a:rPr lang="it-IT" sz="1600" i="1" dirty="0" smtClean="0"/>
              <a:t>Quando </a:t>
            </a:r>
            <a:r>
              <a:rPr lang="it-IT" sz="1600" i="1" dirty="0"/>
              <a:t>sarà approvata, riceverai una nuova email con le istruzioni per effettuare il login, scegliere la tua password e altri dettagli utili.</a:t>
            </a:r>
            <a:endParaRPr lang="en-US" sz="1600" i="1" dirty="0" smtClean="0"/>
          </a:p>
        </p:txBody>
      </p:sp>
      <p:pic>
        <p:nvPicPr>
          <p:cNvPr id="3074" name="Picture 2" descr="\\amc.intra\users\C\cforesti\home\My Pictures\screen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239956"/>
            <a:ext cx="6480720" cy="347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JL-LINKS 4"/>
          <p:cNvSpPr/>
          <p:nvPr/>
        </p:nvSpPr>
        <p:spPr>
          <a:xfrm rot="12515278">
            <a:off x="736502" y="4646774"/>
            <a:ext cx="922172" cy="155231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015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23584" y="1271076"/>
            <a:ext cx="752082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Quando</a:t>
            </a:r>
            <a:r>
              <a:rPr lang="en-US" dirty="0" smtClean="0"/>
              <a:t> la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richiesta</a:t>
            </a:r>
            <a:r>
              <a:rPr lang="en-US" dirty="0" smtClean="0"/>
              <a:t> </a:t>
            </a:r>
            <a:r>
              <a:rPr lang="en-US" dirty="0" err="1" smtClean="0"/>
              <a:t>sarà</a:t>
            </a:r>
            <a:r>
              <a:rPr lang="en-US" dirty="0" smtClean="0"/>
              <a:t> </a:t>
            </a:r>
            <a:r>
              <a:rPr lang="en-US" dirty="0" err="1" smtClean="0"/>
              <a:t>approvata</a:t>
            </a:r>
            <a:r>
              <a:rPr lang="en-US" dirty="0" smtClean="0"/>
              <a:t>, </a:t>
            </a:r>
            <a:r>
              <a:rPr lang="en-US" dirty="0" err="1" smtClean="0"/>
              <a:t>riceverai</a:t>
            </a:r>
            <a:r>
              <a:rPr lang="en-US" dirty="0" smtClean="0"/>
              <a:t> la </a:t>
            </a:r>
            <a:r>
              <a:rPr lang="en-US" dirty="0" err="1" smtClean="0"/>
              <a:t>seguente</a:t>
            </a:r>
            <a:r>
              <a:rPr lang="en-US" dirty="0" smtClean="0"/>
              <a:t> email:</a:t>
            </a:r>
          </a:p>
          <a:p>
            <a:pPr lvl="1"/>
            <a:endParaRPr lang="en-US" sz="1600" i="1" dirty="0" smtClean="0"/>
          </a:p>
          <a:p>
            <a:pPr lvl="1"/>
            <a:r>
              <a:rPr lang="it-IT" sz="1600" i="1" dirty="0"/>
              <a:t>L`amministratore del </a:t>
            </a:r>
            <a:r>
              <a:rPr lang="it-IT" sz="1600" i="1" dirty="0" smtClean="0"/>
              <a:t>sistema </a:t>
            </a:r>
            <a:r>
              <a:rPr lang="en-US" sz="1600" i="1" dirty="0" err="1" smtClean="0"/>
              <a:t>Signaal</a:t>
            </a:r>
            <a:r>
              <a:rPr lang="en-US" sz="1600" i="1" dirty="0" smtClean="0"/>
              <a:t> </a:t>
            </a:r>
            <a:r>
              <a:rPr lang="it-IT" sz="1600" i="1" dirty="0" smtClean="0"/>
              <a:t>ha </a:t>
            </a:r>
            <a:r>
              <a:rPr lang="it-IT" sz="1600" i="1" dirty="0"/>
              <a:t>approvato la tua richiesta di un nuovo account. Ora puoi attivarlo cliccando il link seguente o incollandolo nel browser: </a:t>
            </a:r>
            <a:r>
              <a:rPr lang="en-US" sz="1600" i="1" dirty="0" smtClean="0"/>
              <a:t>[</a:t>
            </a:r>
            <a:r>
              <a:rPr lang="en-US" sz="1600" i="1" u="sng" dirty="0" smtClean="0"/>
              <a:t>link </a:t>
            </a:r>
            <a:r>
              <a:rPr lang="en-US" sz="1600" i="1" u="sng" dirty="0"/>
              <a:t>per </a:t>
            </a:r>
            <a:r>
              <a:rPr lang="en-US" sz="1600" i="1" u="sng" dirty="0" err="1"/>
              <a:t>il</a:t>
            </a:r>
            <a:r>
              <a:rPr lang="en-US" sz="1600" i="1" u="sng" dirty="0"/>
              <a:t> primo accesso</a:t>
            </a:r>
            <a:r>
              <a:rPr lang="en-US" sz="1600" i="1" dirty="0"/>
              <a:t>]</a:t>
            </a:r>
          </a:p>
          <a:p>
            <a:pPr lvl="1"/>
            <a:endParaRPr lang="it-IT" sz="1600" i="1" dirty="0"/>
          </a:p>
          <a:p>
            <a:pPr lvl="1"/>
            <a:r>
              <a:rPr lang="it-IT" sz="1600" i="1" dirty="0" smtClean="0"/>
              <a:t>Questo </a:t>
            </a:r>
            <a:r>
              <a:rPr lang="it-IT" sz="1600" i="1" dirty="0"/>
              <a:t>link può essere usato soltanto una volta, per il primo accesso, e ti permetterà di impostare la tua password.</a:t>
            </a:r>
          </a:p>
          <a:p>
            <a:pPr lvl="1"/>
            <a:endParaRPr lang="it-IT" sz="1600" i="1" dirty="0" smtClean="0"/>
          </a:p>
          <a:p>
            <a:pPr lvl="1"/>
            <a:r>
              <a:rPr lang="it-IT" sz="1600" i="1" dirty="0" smtClean="0"/>
              <a:t>Dopodiché </a:t>
            </a:r>
            <a:r>
              <a:rPr lang="it-IT" sz="1600" i="1" dirty="0"/>
              <a:t>potrai accedere al </a:t>
            </a:r>
            <a:r>
              <a:rPr lang="en-US" sz="1600" i="1" dirty="0" err="1" smtClean="0"/>
              <a:t>Signaal</a:t>
            </a:r>
            <a:r>
              <a:rPr lang="en-US" sz="1600" i="1" dirty="0" smtClean="0"/>
              <a:t> </a:t>
            </a:r>
            <a:r>
              <a:rPr lang="it-IT" sz="1600" i="1" dirty="0" smtClean="0"/>
              <a:t>utilizzando </a:t>
            </a:r>
            <a:r>
              <a:rPr lang="it-IT" sz="1600" i="1" dirty="0"/>
              <a:t>le tue credenziali.</a:t>
            </a:r>
            <a:endParaRPr lang="it-IT" sz="1600" i="1" dirty="0" smtClean="0"/>
          </a:p>
          <a:p>
            <a:pPr lvl="1"/>
            <a:endParaRPr lang="en-US" sz="800" i="1" dirty="0" smtClean="0"/>
          </a:p>
          <a:p>
            <a:pPr lvl="1"/>
            <a:r>
              <a:rPr lang="en-US" sz="1600" i="1" dirty="0" smtClean="0"/>
              <a:t>Per </a:t>
            </a:r>
            <a:r>
              <a:rPr lang="en-US" sz="1600" i="1" dirty="0" err="1" smtClean="0"/>
              <a:t>eventuali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chiarimenti</a:t>
            </a:r>
            <a:r>
              <a:rPr lang="en-US" sz="1600" i="1" dirty="0" smtClean="0"/>
              <a:t> è </a:t>
            </a:r>
            <a:r>
              <a:rPr lang="en-US" sz="1600" i="1" dirty="0" err="1" smtClean="0"/>
              <a:t>possibile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scrivere</a:t>
            </a:r>
            <a:r>
              <a:rPr lang="en-US" sz="1600" i="1" dirty="0" smtClean="0"/>
              <a:t> a</a:t>
            </a:r>
            <a:endParaRPr lang="en-US" sz="1600" i="1" dirty="0"/>
          </a:p>
          <a:p>
            <a:pPr lvl="1"/>
            <a:r>
              <a:rPr lang="en-GB" sz="1600" i="1" u="sng" dirty="0" smtClean="0">
                <a:hlinkClick r:id="rId2"/>
              </a:rPr>
              <a:t>segnalaitalia@signaal.info</a:t>
            </a:r>
            <a:endParaRPr lang="en-GB" sz="1600" i="1" u="sng" dirty="0" smtClean="0"/>
          </a:p>
          <a:p>
            <a:pPr lvl="1"/>
            <a:endParaRPr lang="en-US" sz="800" i="1" dirty="0"/>
          </a:p>
          <a:p>
            <a:pPr lvl="1"/>
            <a:r>
              <a:rPr lang="en-US" sz="1600" i="1" dirty="0" smtClean="0"/>
              <a:t>Grazie, </a:t>
            </a:r>
            <a:r>
              <a:rPr lang="en-US" sz="1600" i="1" dirty="0" err="1" smtClean="0"/>
              <a:t>il</a:t>
            </a:r>
            <a:r>
              <a:rPr lang="en-US" sz="1600" i="1" dirty="0" smtClean="0"/>
              <a:t> Team </a:t>
            </a:r>
            <a:r>
              <a:rPr lang="en-US" sz="1600" i="1" dirty="0" err="1" smtClean="0"/>
              <a:t>Signaal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ti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aspetta</a:t>
            </a:r>
            <a:r>
              <a:rPr lang="en-US" sz="1600" i="1" dirty="0" smtClean="0"/>
              <a:t>!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Ora </a:t>
            </a:r>
            <a:r>
              <a:rPr lang="en-US" dirty="0" err="1" smtClean="0"/>
              <a:t>potrai</a:t>
            </a:r>
            <a:r>
              <a:rPr lang="en-US" dirty="0" smtClean="0"/>
              <a:t> </a:t>
            </a:r>
            <a:r>
              <a:rPr lang="en-US" dirty="0" err="1" smtClean="0"/>
              <a:t>cliccare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link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impostare</a:t>
            </a:r>
            <a:r>
              <a:rPr lang="en-US" dirty="0" smtClean="0"/>
              <a:t> la </a:t>
            </a:r>
            <a:r>
              <a:rPr lang="en-US" dirty="0" err="1" smtClean="0"/>
              <a:t>tua</a:t>
            </a:r>
            <a:r>
              <a:rPr lang="en-US" dirty="0" smtClean="0"/>
              <a:t> password: </a:t>
            </a:r>
            <a:r>
              <a:rPr lang="en-US" dirty="0" err="1" smtClean="0"/>
              <a:t>sei</a:t>
            </a:r>
            <a:r>
              <a:rPr lang="en-US" dirty="0" smtClean="0"/>
              <a:t> pronto per </a:t>
            </a:r>
            <a:r>
              <a:rPr lang="en-US" dirty="0" err="1" smtClean="0"/>
              <a:t>accedere</a:t>
            </a:r>
            <a:r>
              <a:rPr lang="en-US" dirty="0" smtClean="0"/>
              <a:t> al </a:t>
            </a:r>
            <a:r>
              <a:rPr lang="en-US" dirty="0" err="1" smtClean="0"/>
              <a:t>sito</a:t>
            </a:r>
            <a:r>
              <a:rPr lang="en-US" dirty="0" smtClean="0"/>
              <a:t> e fare la </a:t>
            </a:r>
            <a:r>
              <a:rPr lang="en-US" dirty="0" err="1" smtClean="0"/>
              <a:t>tua</a:t>
            </a:r>
            <a:r>
              <a:rPr lang="en-US" dirty="0" smtClean="0"/>
              <a:t> prima </a:t>
            </a:r>
            <a:r>
              <a:rPr lang="en-US" dirty="0" err="1" smtClean="0"/>
              <a:t>segnalazione</a:t>
            </a:r>
            <a:r>
              <a:rPr lang="en-US" dirty="0" smtClean="0"/>
              <a:t> </a:t>
            </a:r>
            <a:r>
              <a:rPr lang="en-US" dirty="0" err="1" smtClean="0"/>
              <a:t>Signaal</a:t>
            </a:r>
            <a:r>
              <a:rPr lang="en-US" dirty="0"/>
              <a:t>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0185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lderheid">
  <a:themeElements>
    <a:clrScheme name="Helderhei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lderhei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554</TotalTime>
  <Words>278</Words>
  <Application>Microsoft Office PowerPoint</Application>
  <PresentationFormat>Diavoorstelling (4:3)</PresentationFormat>
  <Paragraphs>35</Paragraphs>
  <Slides>6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Helderheid</vt:lpstr>
      <vt:lpstr>PRIMO ACCESSO COME SEGNALATORE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Eenmalig registreren als melder</dc:title>
  <dc:creator>Annet</dc:creator>
  <cp:lastModifiedBy>Annet Lenderink</cp:lastModifiedBy>
  <cp:revision>42</cp:revision>
  <dcterms:created xsi:type="dcterms:W3CDTF">2016-05-16T09:57:00Z</dcterms:created>
  <dcterms:modified xsi:type="dcterms:W3CDTF">2016-05-17T19:00:07Z</dcterms:modified>
</cp:coreProperties>
</file>