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8" r:id="rId7"/>
    <p:sldId id="264" r:id="rId8"/>
    <p:sldId id="265" r:id="rId9"/>
    <p:sldId id="266" r:id="rId10"/>
    <p:sldId id="269" r:id="rId11"/>
    <p:sldId id="267" r:id="rId12"/>
    <p:sldId id="270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AC70-4B7D-42EE-8FF2-73407A27BE30}" type="datetimeFigureOut">
              <a:rPr lang="nl-NL" smtClean="0"/>
              <a:pPr/>
              <a:t>17-5-2016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A715-F903-4952-87DB-15351914A70D}" type="slidenum">
              <a:rPr lang="nl-NL" smtClean="0"/>
              <a:pPr/>
              <a:t>‹nr.›</a:t>
            </a:fld>
            <a:endParaRPr lang="nl-NL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AC70-4B7D-42EE-8FF2-73407A27BE30}" type="datetimeFigureOut">
              <a:rPr lang="nl-NL" smtClean="0"/>
              <a:pPr/>
              <a:t>17-5-2016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A715-F903-4952-87DB-15351914A70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AC70-4B7D-42EE-8FF2-73407A27BE30}" type="datetimeFigureOut">
              <a:rPr lang="nl-NL" smtClean="0"/>
              <a:pPr/>
              <a:t>17-5-2016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A715-F903-4952-87DB-15351914A70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AC70-4B7D-42EE-8FF2-73407A27BE30}" type="datetimeFigureOut">
              <a:rPr lang="nl-NL" smtClean="0"/>
              <a:pPr/>
              <a:t>17-5-2016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A715-F903-4952-87DB-15351914A70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AC70-4B7D-42EE-8FF2-73407A27BE30}" type="datetimeFigureOut">
              <a:rPr lang="nl-NL" smtClean="0"/>
              <a:pPr/>
              <a:t>17-5-2016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A715-F903-4952-87DB-15351914A70D}" type="slidenum">
              <a:rPr lang="nl-NL" smtClean="0"/>
              <a:pPr/>
              <a:t>‹nr.›</a:t>
            </a:fld>
            <a:endParaRPr lang="nl-NL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AC70-4B7D-42EE-8FF2-73407A27BE30}" type="datetimeFigureOut">
              <a:rPr lang="nl-NL" smtClean="0"/>
              <a:pPr/>
              <a:t>17-5-2016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A715-F903-4952-87DB-15351914A70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AC70-4B7D-42EE-8FF2-73407A27BE30}" type="datetimeFigureOut">
              <a:rPr lang="nl-NL" smtClean="0"/>
              <a:pPr/>
              <a:t>17-5-2016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A715-F903-4952-87DB-15351914A70D}" type="slidenum">
              <a:rPr lang="nl-NL" smtClean="0"/>
              <a:pPr/>
              <a:t>‹nr.›</a:t>
            </a:fld>
            <a:endParaRPr lang="nl-NL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AC70-4B7D-42EE-8FF2-73407A27BE30}" type="datetimeFigureOut">
              <a:rPr lang="nl-NL" smtClean="0"/>
              <a:pPr/>
              <a:t>17-5-2016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A715-F903-4952-87DB-15351914A70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AC70-4B7D-42EE-8FF2-73407A27BE30}" type="datetimeFigureOut">
              <a:rPr lang="nl-NL" smtClean="0"/>
              <a:pPr/>
              <a:t>17-5-2016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A715-F903-4952-87DB-15351914A70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AC70-4B7D-42EE-8FF2-73407A27BE30}" type="datetimeFigureOut">
              <a:rPr lang="nl-NL" smtClean="0"/>
              <a:pPr/>
              <a:t>17-5-2016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A715-F903-4952-87DB-15351914A70D}" type="slidenum">
              <a:rPr lang="nl-NL" smtClean="0"/>
              <a:pPr/>
              <a:t>‹nr.›</a:t>
            </a:fld>
            <a:endParaRPr lang="nl-NL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AC70-4B7D-42EE-8FF2-73407A27BE30}" type="datetimeFigureOut">
              <a:rPr lang="nl-NL" smtClean="0"/>
              <a:pPr/>
              <a:t>17-5-2016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A715-F903-4952-87DB-15351914A70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C4AAC70-4B7D-42EE-8FF2-73407A27BE30}" type="datetimeFigureOut">
              <a:rPr lang="nl-NL" smtClean="0"/>
              <a:pPr/>
              <a:t>17-5-2016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6B3A715-F903-4952-87DB-15351914A70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ignaal.info/it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000" dirty="0" smtClean="0"/>
              <a:t>COMPILARE IL MODULO DI SEGNALAZIONE</a:t>
            </a:r>
            <a:br>
              <a:rPr lang="en-GB" sz="30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2000" dirty="0" smtClean="0"/>
              <a:t>QUALI INFORMAZIONI DEVO INSERIRE?</a:t>
            </a:r>
            <a:br>
              <a:rPr lang="en-GB" sz="2000" dirty="0" smtClean="0"/>
            </a:br>
            <a:r>
              <a:rPr lang="en-GB" sz="2000" dirty="0" smtClean="0"/>
              <a:t>QUALI POSSONO RISULTARE UTILI?</a:t>
            </a:r>
            <a:endParaRPr lang="en-GB" sz="2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www.signaal.info/it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5537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32048" y="1196752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 smtClean="0">
                <a:solidFill>
                  <a:srgbClr val="292934"/>
                </a:solidFill>
              </a:rPr>
              <a:t>Nei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campi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successivi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puoi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invece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raccontarci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quali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decisioni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hai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già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preso</a:t>
            </a:r>
            <a:r>
              <a:rPr lang="en-GB" dirty="0" smtClean="0">
                <a:solidFill>
                  <a:srgbClr val="292934"/>
                </a:solidFill>
              </a:rPr>
              <a:t> (</a:t>
            </a:r>
            <a:r>
              <a:rPr lang="en-GB" dirty="0" err="1" smtClean="0">
                <a:solidFill>
                  <a:srgbClr val="292934"/>
                </a:solidFill>
              </a:rPr>
              <a:t>misure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protettive</a:t>
            </a:r>
            <a:r>
              <a:rPr lang="en-GB" dirty="0" smtClean="0">
                <a:solidFill>
                  <a:srgbClr val="292934"/>
                </a:solidFill>
              </a:rPr>
              <a:t>, </a:t>
            </a:r>
            <a:r>
              <a:rPr lang="en-GB" dirty="0" err="1" smtClean="0">
                <a:solidFill>
                  <a:srgbClr val="292934"/>
                </a:solidFill>
              </a:rPr>
              <a:t>avvisi</a:t>
            </a:r>
            <a:r>
              <a:rPr lang="en-GB" dirty="0" smtClean="0">
                <a:solidFill>
                  <a:srgbClr val="292934"/>
                </a:solidFill>
              </a:rPr>
              <a:t>, </a:t>
            </a:r>
            <a:r>
              <a:rPr lang="en-GB" dirty="0" err="1" smtClean="0">
                <a:solidFill>
                  <a:srgbClr val="292934"/>
                </a:solidFill>
              </a:rPr>
              <a:t>ecc</a:t>
            </a:r>
            <a:r>
              <a:rPr lang="en-GB" dirty="0" smtClean="0">
                <a:solidFill>
                  <a:srgbClr val="292934"/>
                </a:solidFill>
              </a:rPr>
              <a:t>.) </a:t>
            </a:r>
            <a:r>
              <a:rPr lang="en-GB" dirty="0" err="1" smtClean="0">
                <a:solidFill>
                  <a:srgbClr val="292934"/>
                </a:solidFill>
              </a:rPr>
              <a:t>e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porci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anche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domande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specifiche</a:t>
            </a:r>
            <a:r>
              <a:rPr lang="it-IT" dirty="0" smtClean="0">
                <a:solidFill>
                  <a:srgbClr val="292934"/>
                </a:solidFill>
              </a:rPr>
              <a:t>. </a:t>
            </a:r>
            <a:endParaRPr lang="nl-NL" sz="1600" dirty="0" smtClean="0"/>
          </a:p>
        </p:txBody>
      </p:sp>
      <p:sp>
        <p:nvSpPr>
          <p:cNvPr id="3" name="Rettangolo 2"/>
          <p:cNvSpPr/>
          <p:nvPr/>
        </p:nvSpPr>
        <p:spPr>
          <a:xfrm>
            <a:off x="935104" y="5939988"/>
            <a:ext cx="373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292934"/>
                </a:solidFill>
              </a:rPr>
              <a:t>Questi campi non sono obbligatori.</a:t>
            </a:r>
            <a:endParaRPr lang="nl-NL" sz="1600" dirty="0" smtClean="0"/>
          </a:p>
        </p:txBody>
      </p:sp>
      <p:grpSp>
        <p:nvGrpSpPr>
          <p:cNvPr id="6" name="Gruppo 5"/>
          <p:cNvGrpSpPr/>
          <p:nvPr/>
        </p:nvGrpSpPr>
        <p:grpSpPr>
          <a:xfrm>
            <a:off x="1292346" y="1869851"/>
            <a:ext cx="7096078" cy="4007421"/>
            <a:chOff x="932306" y="1777258"/>
            <a:chExt cx="7297294" cy="4221957"/>
          </a:xfrm>
        </p:grpSpPr>
        <p:pic>
          <p:nvPicPr>
            <p:cNvPr id="4" name="Immagine 3" descr="Follow-up Italian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8537" y="1828800"/>
              <a:ext cx="7231063" cy="4170415"/>
            </a:xfrm>
            <a:prstGeom prst="rect">
              <a:avLst/>
            </a:prstGeom>
          </p:spPr>
        </p:pic>
        <p:pic>
          <p:nvPicPr>
            <p:cNvPr id="5" name="Immagine 4" descr="considerations italian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32306" y="1777258"/>
              <a:ext cx="1747023" cy="121919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897632" y="1087576"/>
            <a:ext cx="7418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292934"/>
                </a:solidFill>
              </a:rPr>
              <a:t>L’ </a:t>
            </a:r>
            <a:r>
              <a:rPr lang="en-GB" dirty="0" err="1" smtClean="0">
                <a:solidFill>
                  <a:srgbClr val="292934"/>
                </a:solidFill>
              </a:rPr>
              <a:t>ultima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sezione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è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il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00B0F0"/>
                </a:solidFill>
              </a:rPr>
              <a:t>sommario</a:t>
            </a:r>
            <a:r>
              <a:rPr lang="en-GB" dirty="0" smtClean="0">
                <a:solidFill>
                  <a:srgbClr val="292934"/>
                </a:solidFill>
              </a:rPr>
              <a:t>. Qui </a:t>
            </a:r>
            <a:r>
              <a:rPr lang="en-GB" dirty="0" err="1" smtClean="0">
                <a:solidFill>
                  <a:srgbClr val="292934"/>
                </a:solidFill>
              </a:rPr>
              <a:t>ci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sono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tre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campi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obbligatori</a:t>
            </a:r>
            <a:r>
              <a:rPr lang="en-GB" dirty="0" smtClean="0">
                <a:solidFill>
                  <a:srgbClr val="292934"/>
                </a:solidFill>
              </a:rPr>
              <a:t> in cui </a:t>
            </a:r>
            <a:r>
              <a:rPr lang="en-GB" dirty="0" err="1" smtClean="0">
                <a:solidFill>
                  <a:srgbClr val="292934"/>
                </a:solidFill>
              </a:rPr>
              <a:t>immettere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una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breve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descrizione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di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malattia</a:t>
            </a:r>
            <a:r>
              <a:rPr lang="en-GB" dirty="0" smtClean="0">
                <a:solidFill>
                  <a:srgbClr val="292934"/>
                </a:solidFill>
              </a:rPr>
              <a:t>, </a:t>
            </a:r>
            <a:r>
              <a:rPr lang="en-GB" dirty="0" err="1" smtClean="0">
                <a:solidFill>
                  <a:srgbClr val="292934"/>
                </a:solidFill>
              </a:rPr>
              <a:t>contesto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lavorativo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ed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esposizione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specifica</a:t>
            </a:r>
            <a:r>
              <a:rPr lang="en-GB" dirty="0" smtClean="0">
                <a:solidFill>
                  <a:srgbClr val="292934"/>
                </a:solidFill>
              </a:rPr>
              <a:t>. </a:t>
            </a:r>
          </a:p>
          <a:p>
            <a:r>
              <a:rPr lang="en-GB" dirty="0" err="1" smtClean="0">
                <a:solidFill>
                  <a:srgbClr val="292934"/>
                </a:solidFill>
              </a:rPr>
              <a:t>Nell’ultimo</a:t>
            </a:r>
            <a:r>
              <a:rPr lang="en-GB" dirty="0" smtClean="0">
                <a:solidFill>
                  <a:srgbClr val="292934"/>
                </a:solidFill>
              </a:rPr>
              <a:t> campo, se lo </a:t>
            </a:r>
            <a:r>
              <a:rPr lang="en-GB" dirty="0" err="1" smtClean="0">
                <a:solidFill>
                  <a:srgbClr val="292934"/>
                </a:solidFill>
              </a:rPr>
              <a:t>desideri</a:t>
            </a:r>
            <a:r>
              <a:rPr lang="en-GB" dirty="0" smtClean="0">
                <a:solidFill>
                  <a:srgbClr val="292934"/>
                </a:solidFill>
              </a:rPr>
              <a:t>, </a:t>
            </a:r>
            <a:r>
              <a:rPr lang="en-GB" dirty="0" err="1" smtClean="0">
                <a:solidFill>
                  <a:srgbClr val="292934"/>
                </a:solidFill>
              </a:rPr>
              <a:t>puoi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inserire</a:t>
            </a:r>
            <a:r>
              <a:rPr lang="en-GB" dirty="0" smtClean="0">
                <a:solidFill>
                  <a:srgbClr val="292934"/>
                </a:solidFill>
              </a:rPr>
              <a:t> un breve </a:t>
            </a:r>
            <a:r>
              <a:rPr lang="en-GB" dirty="0" err="1" smtClean="0">
                <a:solidFill>
                  <a:srgbClr val="292934"/>
                </a:solidFill>
              </a:rPr>
              <a:t>riassunto</a:t>
            </a:r>
            <a:r>
              <a:rPr lang="en-GB" dirty="0" smtClean="0">
                <a:solidFill>
                  <a:srgbClr val="292934"/>
                </a:solidFill>
              </a:rPr>
              <a:t> del </a:t>
            </a:r>
            <a:r>
              <a:rPr lang="en-GB" dirty="0" err="1" smtClean="0">
                <a:solidFill>
                  <a:srgbClr val="292934"/>
                </a:solidFill>
              </a:rPr>
              <a:t>tuo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caso</a:t>
            </a:r>
            <a:r>
              <a:rPr lang="en-GB" dirty="0" smtClean="0">
                <a:solidFill>
                  <a:srgbClr val="292934"/>
                </a:solidFill>
              </a:rPr>
              <a:t>.</a:t>
            </a:r>
            <a:endParaRPr lang="en-GB" sz="1600" dirty="0" smtClean="0"/>
          </a:p>
        </p:txBody>
      </p:sp>
      <p:sp>
        <p:nvSpPr>
          <p:cNvPr id="4" name="Rettangolo 3"/>
          <p:cNvSpPr/>
          <p:nvPr/>
        </p:nvSpPr>
        <p:spPr>
          <a:xfrm>
            <a:off x="886794" y="5589240"/>
            <a:ext cx="7717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292934"/>
                </a:solidFill>
              </a:rPr>
              <a:t>Se </a:t>
            </a:r>
            <a:r>
              <a:rPr lang="en-GB" dirty="0" err="1" smtClean="0">
                <a:solidFill>
                  <a:srgbClr val="292934"/>
                </a:solidFill>
              </a:rPr>
              <a:t>hai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compilato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correttamente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il</a:t>
            </a:r>
            <a:r>
              <a:rPr lang="en-GB" dirty="0" smtClean="0">
                <a:solidFill>
                  <a:srgbClr val="292934"/>
                </a:solidFill>
              </a:rPr>
              <a:t> modulo, </a:t>
            </a:r>
            <a:r>
              <a:rPr lang="en-GB" dirty="0" err="1" smtClean="0">
                <a:solidFill>
                  <a:srgbClr val="292934"/>
                </a:solidFill>
              </a:rPr>
              <a:t>puoi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inviarlo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cliccando</a:t>
            </a:r>
            <a:r>
              <a:rPr lang="en-GB" dirty="0" smtClean="0">
                <a:solidFill>
                  <a:srgbClr val="292934"/>
                </a:solidFill>
              </a:rPr>
              <a:t> “</a:t>
            </a:r>
            <a:r>
              <a:rPr lang="en-GB" dirty="0" err="1" smtClean="0">
                <a:solidFill>
                  <a:srgbClr val="292934"/>
                </a:solidFill>
              </a:rPr>
              <a:t>Salva</a:t>
            </a:r>
            <a:r>
              <a:rPr lang="en-GB" dirty="0" smtClean="0">
                <a:solidFill>
                  <a:srgbClr val="292934"/>
                </a:solidFill>
              </a:rPr>
              <a:t>”.</a:t>
            </a:r>
            <a:endParaRPr lang="it-IT" dirty="0"/>
          </a:p>
        </p:txBody>
      </p:sp>
      <p:pic>
        <p:nvPicPr>
          <p:cNvPr id="3076" name="Picture 4" descr="\\amc.intra\users\C\cforesti\home\My Pictures\screen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554" y="2447522"/>
            <a:ext cx="5957594" cy="2959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66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484784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Comparirà nel </a:t>
            </a:r>
            <a:r>
              <a:rPr lang="it-IT" dirty="0"/>
              <a:t>tuo </a:t>
            </a:r>
            <a:r>
              <a:rPr lang="it-IT" dirty="0" smtClean="0"/>
              <a:t>“Pannello </a:t>
            </a:r>
            <a:r>
              <a:rPr lang="it-IT" dirty="0"/>
              <a:t>di </a:t>
            </a:r>
            <a:r>
              <a:rPr lang="it-IT" dirty="0" smtClean="0"/>
              <a:t>controllo” dove potrai aprirla </a:t>
            </a:r>
            <a:r>
              <a:rPr lang="it-IT" dirty="0"/>
              <a:t>e </a:t>
            </a:r>
            <a:r>
              <a:rPr lang="it-IT" dirty="0" smtClean="0"/>
              <a:t>stamparla.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79712" y="4460919"/>
            <a:ext cx="540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Complimenti!</a:t>
            </a:r>
            <a:r>
              <a:rPr lang="it-IT" dirty="0" smtClean="0"/>
              <a:t> Hai appena concluso la tua prima segnalazione al Signaal. Ora non ti resta che attendere l’email con la valutazione del tuo caso.</a:t>
            </a:r>
          </a:p>
          <a:p>
            <a:r>
              <a:rPr lang="it-IT" dirty="0" smtClean="0"/>
              <a:t>Segnalare è prevenire, grazie!</a:t>
            </a:r>
            <a:endParaRPr lang="en-US" dirty="0"/>
          </a:p>
        </p:txBody>
      </p:sp>
      <p:pic>
        <p:nvPicPr>
          <p:cNvPr id="4098" name="Picture 2" descr="\\amc.intra\users\C\cforesti\home\My Pictures\screen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7293694" cy="2267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JL-OMLAAG 7"/>
          <p:cNvSpPr/>
          <p:nvPr/>
        </p:nvSpPr>
        <p:spPr>
          <a:xfrm rot="15292654">
            <a:off x="2308886" y="3026170"/>
            <a:ext cx="156556" cy="1604956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396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066800" y="1331773"/>
            <a:ext cx="704616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Dalla</a:t>
            </a:r>
            <a:r>
              <a:rPr lang="en-US" dirty="0" smtClean="0"/>
              <a:t> homepage </a:t>
            </a:r>
            <a:r>
              <a:rPr lang="en-US" dirty="0" smtClean="0">
                <a:hlinkClick r:id="rId2"/>
              </a:rPr>
              <a:t>www.signaal.info/it</a:t>
            </a:r>
            <a:r>
              <a:rPr lang="en-US" dirty="0"/>
              <a:t> </a:t>
            </a:r>
            <a:r>
              <a:rPr lang="en-US" dirty="0" err="1" smtClean="0"/>
              <a:t>puoi</a:t>
            </a:r>
            <a:r>
              <a:rPr lang="en-US" dirty="0" smtClean="0"/>
              <a:t> </a:t>
            </a:r>
            <a:r>
              <a:rPr lang="en-US" dirty="0" err="1" smtClean="0"/>
              <a:t>accedere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pagina</a:t>
            </a:r>
            <a:r>
              <a:rPr lang="en-US" dirty="0" smtClean="0"/>
              <a:t> di </a:t>
            </a:r>
            <a:r>
              <a:rPr lang="en-US" dirty="0" err="1" smtClean="0"/>
              <a:t>compilazione</a:t>
            </a:r>
            <a:r>
              <a:rPr lang="en-US" dirty="0" smtClean="0"/>
              <a:t> online del modulo di </a:t>
            </a:r>
            <a:r>
              <a:rPr lang="en-US" dirty="0" err="1" smtClean="0"/>
              <a:t>segnalazione</a:t>
            </a:r>
            <a:r>
              <a:rPr lang="en-US" dirty="0" smtClean="0"/>
              <a:t> </a:t>
            </a:r>
            <a:r>
              <a:rPr lang="en-GB" dirty="0" err="1" smtClean="0"/>
              <a:t>cliccando</a:t>
            </a:r>
            <a:r>
              <a:rPr lang="en-GB" dirty="0" smtClean="0"/>
              <a:t> </a:t>
            </a:r>
            <a:r>
              <a:rPr lang="en-GB" dirty="0" err="1" smtClean="0"/>
              <a:t>nella</a:t>
            </a:r>
            <a:r>
              <a:rPr lang="en-GB" dirty="0" smtClean="0"/>
              <a:t> </a:t>
            </a:r>
            <a:r>
              <a:rPr lang="en-GB" dirty="0" err="1"/>
              <a:t>finestra</a:t>
            </a:r>
            <a:r>
              <a:rPr lang="en-GB" dirty="0"/>
              <a:t> di </a:t>
            </a:r>
            <a:r>
              <a:rPr lang="en-GB" dirty="0" err="1" smtClean="0"/>
              <a:t>testo</a:t>
            </a:r>
            <a:r>
              <a:rPr lang="en-GB" dirty="0" smtClean="0"/>
              <a:t> </a:t>
            </a:r>
            <a:r>
              <a:rPr lang="en-GB" dirty="0" err="1" smtClean="0"/>
              <a:t>azzurra</a:t>
            </a:r>
            <a:r>
              <a:rPr lang="en-US" dirty="0"/>
              <a:t> </a:t>
            </a:r>
            <a:r>
              <a:rPr lang="en-US" dirty="0" smtClean="0">
                <a:solidFill>
                  <a:srgbClr val="00B0F0"/>
                </a:solidFill>
              </a:rPr>
              <a:t>“Modulo </a:t>
            </a:r>
            <a:r>
              <a:rPr lang="en-US" dirty="0">
                <a:solidFill>
                  <a:srgbClr val="00B0F0"/>
                </a:solidFill>
              </a:rPr>
              <a:t>di </a:t>
            </a:r>
            <a:r>
              <a:rPr lang="en-US" dirty="0" err="1">
                <a:solidFill>
                  <a:srgbClr val="00B0F0"/>
                </a:solidFill>
              </a:rPr>
              <a:t>seganalazione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Signaal</a:t>
            </a:r>
            <a:r>
              <a:rPr lang="en-US" dirty="0" smtClean="0">
                <a:solidFill>
                  <a:srgbClr val="00B0F0"/>
                </a:solidFill>
              </a:rPr>
              <a:t>”</a:t>
            </a:r>
            <a:r>
              <a:rPr lang="en-GB" dirty="0" smtClean="0">
                <a:solidFill>
                  <a:srgbClr val="292934"/>
                </a:solidFill>
              </a:rPr>
              <a:t>. </a:t>
            </a:r>
          </a:p>
          <a:p>
            <a:endParaRPr lang="en-GB" dirty="0" smtClean="0">
              <a:solidFill>
                <a:srgbClr val="292934"/>
              </a:solidFill>
            </a:endParaRPr>
          </a:p>
          <a:p>
            <a:r>
              <a:rPr lang="en-GB" dirty="0" err="1" smtClean="0"/>
              <a:t>Attenzione</a:t>
            </a:r>
            <a:r>
              <a:rPr lang="en-GB" dirty="0" smtClean="0"/>
              <a:t>: per </a:t>
            </a:r>
            <a:r>
              <a:rPr lang="en-GB" dirty="0" err="1" smtClean="0"/>
              <a:t>farlo</a:t>
            </a:r>
            <a:r>
              <a:rPr lang="en-GB" dirty="0" smtClean="0"/>
              <a:t> </a:t>
            </a:r>
            <a:r>
              <a:rPr lang="en-GB" dirty="0" err="1" smtClean="0"/>
              <a:t>è</a:t>
            </a:r>
            <a:r>
              <a:rPr lang="en-GB" dirty="0" smtClean="0"/>
              <a:t> </a:t>
            </a:r>
            <a:r>
              <a:rPr lang="en-GB" dirty="0" err="1" smtClean="0"/>
              <a:t>necessario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sia</a:t>
            </a:r>
            <a:r>
              <a:rPr lang="en-GB" dirty="0" smtClean="0"/>
              <a:t> </a:t>
            </a:r>
            <a:r>
              <a:rPr lang="en-GB" dirty="0" err="1" smtClean="0"/>
              <a:t>registrato</a:t>
            </a:r>
            <a:r>
              <a:rPr lang="en-GB" dirty="0" smtClean="0"/>
              <a:t> al </a:t>
            </a:r>
            <a:r>
              <a:rPr lang="en-GB" dirty="0" err="1" smtClean="0"/>
              <a:t>sistema</a:t>
            </a:r>
            <a:r>
              <a:rPr lang="en-GB" dirty="0" smtClean="0"/>
              <a:t> </a:t>
            </a:r>
            <a:r>
              <a:rPr lang="en-GB" dirty="0" err="1" smtClean="0"/>
              <a:t>ed</a:t>
            </a:r>
            <a:r>
              <a:rPr lang="en-GB" dirty="0" smtClean="0"/>
              <a:t> </a:t>
            </a:r>
            <a:r>
              <a:rPr lang="en-GB" dirty="0" err="1" smtClean="0"/>
              <a:t>abbia</a:t>
            </a:r>
            <a:r>
              <a:rPr lang="en-GB" dirty="0" smtClean="0"/>
              <a:t> </a:t>
            </a:r>
            <a:r>
              <a:rPr lang="en-GB" dirty="0" err="1" smtClean="0"/>
              <a:t>fatto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login!</a:t>
            </a:r>
            <a:endParaRPr lang="nl-NL" dirty="0" smtClean="0">
              <a:solidFill>
                <a:srgbClr val="00B0F0"/>
              </a:solidFill>
            </a:endParaRPr>
          </a:p>
        </p:txBody>
      </p:sp>
      <p:pic>
        <p:nvPicPr>
          <p:cNvPr id="5" name="Immagine 4" descr="blue box homepage italia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9300" y="3619500"/>
            <a:ext cx="5143500" cy="2476500"/>
          </a:xfrm>
          <a:prstGeom prst="rect">
            <a:avLst/>
          </a:prstGeom>
        </p:spPr>
      </p:pic>
      <p:sp>
        <p:nvSpPr>
          <p:cNvPr id="8" name="PIJL-OMLAAG 7"/>
          <p:cNvSpPr/>
          <p:nvPr/>
        </p:nvSpPr>
        <p:spPr>
          <a:xfrm rot="1634159">
            <a:off x="5260201" y="2912973"/>
            <a:ext cx="304800" cy="111784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9254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86880" y="1004535"/>
            <a:ext cx="7899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Sei</a:t>
            </a:r>
            <a:r>
              <a:rPr lang="en-GB" dirty="0" smtClean="0"/>
              <a:t> </a:t>
            </a:r>
            <a:r>
              <a:rPr lang="en-GB" dirty="0" err="1" smtClean="0"/>
              <a:t>entrato</a:t>
            </a:r>
            <a:r>
              <a:rPr lang="en-GB" dirty="0" smtClean="0"/>
              <a:t> </a:t>
            </a:r>
            <a:r>
              <a:rPr lang="en-GB" dirty="0" err="1" smtClean="0"/>
              <a:t>ora</a:t>
            </a:r>
            <a:r>
              <a:rPr lang="en-GB" dirty="0" smtClean="0"/>
              <a:t> in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nuova</a:t>
            </a:r>
            <a:r>
              <a:rPr lang="en-GB" dirty="0" smtClean="0"/>
              <a:t> </a:t>
            </a:r>
            <a:r>
              <a:rPr lang="en-GB" dirty="0" err="1" smtClean="0"/>
              <a:t>segnalazione</a:t>
            </a:r>
            <a:r>
              <a:rPr lang="en-GB" dirty="0" smtClean="0"/>
              <a:t>. </a:t>
            </a:r>
          </a:p>
          <a:p>
            <a:endParaRPr lang="en-GB" dirty="0" smtClean="0"/>
          </a:p>
          <a:p>
            <a:r>
              <a:rPr lang="en-GB" dirty="0" err="1" smtClean="0"/>
              <a:t>Essendoti</a:t>
            </a:r>
            <a:r>
              <a:rPr lang="en-GB" dirty="0" smtClean="0"/>
              <a:t> </a:t>
            </a:r>
            <a:r>
              <a:rPr lang="en-GB" dirty="0" err="1" smtClean="0"/>
              <a:t>registrato</a:t>
            </a:r>
            <a:r>
              <a:rPr lang="en-GB" dirty="0" smtClean="0"/>
              <a:t>, le </a:t>
            </a:r>
            <a:r>
              <a:rPr lang="en-GB" dirty="0" err="1" smtClean="0"/>
              <a:t>tue</a:t>
            </a:r>
            <a:r>
              <a:rPr lang="en-GB" dirty="0" smtClean="0"/>
              <a:t> </a:t>
            </a:r>
            <a:r>
              <a:rPr lang="en-GB" dirty="0" err="1" smtClean="0"/>
              <a:t>credenziali</a:t>
            </a:r>
            <a:r>
              <a:rPr lang="en-GB" dirty="0" smtClean="0"/>
              <a:t> </a:t>
            </a:r>
            <a:r>
              <a:rPr lang="en-GB" dirty="0" err="1" smtClean="0"/>
              <a:t>compariranno</a:t>
            </a:r>
            <a:r>
              <a:rPr lang="en-GB" dirty="0" smtClean="0"/>
              <a:t> </a:t>
            </a:r>
            <a:r>
              <a:rPr lang="en-GB" dirty="0" err="1" smtClean="0"/>
              <a:t>automaticamente</a:t>
            </a:r>
            <a:r>
              <a:rPr lang="en-GB" dirty="0" smtClean="0"/>
              <a:t> </a:t>
            </a:r>
            <a:r>
              <a:rPr lang="en-GB" dirty="0" err="1" smtClean="0"/>
              <a:t>nella</a:t>
            </a:r>
            <a:r>
              <a:rPr lang="en-GB" dirty="0" smtClean="0"/>
              <a:t> prima parte del modulo </a:t>
            </a:r>
            <a:r>
              <a:rPr lang="en-GB" dirty="0" err="1" smtClean="0"/>
              <a:t>dedicato</a:t>
            </a:r>
            <a:r>
              <a:rPr lang="en-GB" dirty="0" smtClean="0"/>
              <a:t> </a:t>
            </a:r>
            <a:r>
              <a:rPr lang="en-GB" dirty="0" err="1" smtClean="0"/>
              <a:t>all’</a:t>
            </a:r>
            <a:r>
              <a:rPr lang="en-GB" dirty="0" err="1">
                <a:solidFill>
                  <a:srgbClr val="00B0F0"/>
                </a:solidFill>
              </a:rPr>
              <a:t>a</a:t>
            </a:r>
            <a:r>
              <a:rPr lang="en-GB" dirty="0" err="1" smtClean="0">
                <a:solidFill>
                  <a:srgbClr val="00B0F0"/>
                </a:solidFill>
              </a:rPr>
              <a:t>nagrafica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del medico </a:t>
            </a:r>
            <a:r>
              <a:rPr lang="en-GB" dirty="0" err="1" smtClean="0"/>
              <a:t>segnalatore</a:t>
            </a:r>
            <a:r>
              <a:rPr lang="en-GB" dirty="0" smtClean="0"/>
              <a:t>.</a:t>
            </a:r>
            <a:endParaRPr lang="en-GB" dirty="0" smtClean="0">
              <a:solidFill>
                <a:srgbClr val="C00000"/>
              </a:solidFill>
            </a:endParaRPr>
          </a:p>
        </p:txBody>
      </p:sp>
      <p:pic>
        <p:nvPicPr>
          <p:cNvPr id="4" name="Immagine 3" descr="Personal data reporter italia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970" y="2276872"/>
            <a:ext cx="6516414" cy="417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022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971600" y="1268760"/>
            <a:ext cx="7488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Alla</a:t>
            </a:r>
            <a:r>
              <a:rPr lang="en-GB" dirty="0" smtClean="0"/>
              <a:t> </a:t>
            </a:r>
            <a:r>
              <a:rPr lang="en-GB" dirty="0" err="1" smtClean="0"/>
              <a:t>tua</a:t>
            </a:r>
            <a:r>
              <a:rPr lang="en-GB" dirty="0" smtClean="0"/>
              <a:t> </a:t>
            </a:r>
            <a:r>
              <a:rPr lang="en-GB" dirty="0" err="1" smtClean="0"/>
              <a:t>sinistra</a:t>
            </a:r>
            <a:r>
              <a:rPr lang="en-GB" dirty="0" smtClean="0"/>
              <a:t> </a:t>
            </a:r>
            <a:r>
              <a:rPr lang="en-GB" dirty="0" err="1" smtClean="0"/>
              <a:t>trovi</a:t>
            </a:r>
            <a:r>
              <a:rPr lang="en-GB" dirty="0" smtClean="0"/>
              <a:t> </a:t>
            </a:r>
            <a:r>
              <a:rPr lang="en-GB" dirty="0" err="1" smtClean="0"/>
              <a:t>elencate</a:t>
            </a:r>
            <a:r>
              <a:rPr lang="en-GB" dirty="0" smtClean="0"/>
              <a:t> le </a:t>
            </a:r>
            <a:r>
              <a:rPr lang="en-GB" dirty="0" err="1" smtClean="0"/>
              <a:t>varie</a:t>
            </a:r>
            <a:r>
              <a:rPr lang="en-GB" dirty="0" smtClean="0"/>
              <a:t> </a:t>
            </a:r>
            <a:r>
              <a:rPr lang="en-GB" dirty="0" err="1" smtClean="0"/>
              <a:t>parti</a:t>
            </a:r>
            <a:r>
              <a:rPr lang="en-GB" dirty="0" smtClean="0"/>
              <a:t> in cui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articola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modulo. </a:t>
            </a:r>
          </a:p>
          <a:p>
            <a:endParaRPr lang="en-GB" dirty="0" smtClean="0"/>
          </a:p>
          <a:p>
            <a:r>
              <a:rPr lang="en-GB" dirty="0" smtClean="0"/>
              <a:t>La prima </a:t>
            </a:r>
            <a:r>
              <a:rPr lang="en-GB" dirty="0" err="1" smtClean="0"/>
              <a:t>sezione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</a:t>
            </a:r>
            <a:r>
              <a:rPr lang="en-GB" dirty="0" err="1" smtClean="0"/>
              <a:t>devi</a:t>
            </a:r>
            <a:r>
              <a:rPr lang="en-GB" dirty="0" smtClean="0"/>
              <a:t> </a:t>
            </a:r>
            <a:r>
              <a:rPr lang="en-GB" dirty="0" err="1" smtClean="0"/>
              <a:t>compilare</a:t>
            </a:r>
            <a:r>
              <a:rPr lang="en-GB" dirty="0" smtClean="0"/>
              <a:t> è </a:t>
            </a:r>
            <a:r>
              <a:rPr lang="en-GB" dirty="0" err="1" smtClean="0"/>
              <a:t>dedicata</a:t>
            </a:r>
            <a:r>
              <a:rPr lang="en-GB" dirty="0" smtClean="0"/>
              <a:t> al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dirty="0" err="1" smtClean="0">
                <a:solidFill>
                  <a:srgbClr val="00B0F0"/>
                </a:solidFill>
              </a:rPr>
              <a:t>lavoratore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dirty="0" smtClean="0"/>
              <a:t>o </a:t>
            </a:r>
            <a:r>
              <a:rPr lang="en-GB" dirty="0" err="1" smtClean="0"/>
              <a:t>ai</a:t>
            </a:r>
            <a:r>
              <a:rPr lang="en-GB" dirty="0" smtClean="0"/>
              <a:t> </a:t>
            </a:r>
            <a:r>
              <a:rPr lang="en-GB" dirty="0" err="1" smtClean="0"/>
              <a:t>lavoratori</a:t>
            </a:r>
            <a:r>
              <a:rPr lang="en-GB" dirty="0" smtClean="0"/>
              <a:t> </a:t>
            </a:r>
            <a:r>
              <a:rPr lang="en-GB" dirty="0" err="1" smtClean="0"/>
              <a:t>coinvolti</a:t>
            </a:r>
            <a:r>
              <a:rPr lang="en-GB" dirty="0" smtClean="0"/>
              <a:t>. I </a:t>
            </a:r>
            <a:r>
              <a:rPr lang="en-GB" dirty="0" err="1" smtClean="0"/>
              <a:t>campi</a:t>
            </a:r>
            <a:r>
              <a:rPr lang="en-GB" dirty="0" smtClean="0"/>
              <a:t> </a:t>
            </a:r>
            <a:r>
              <a:rPr lang="en-GB" dirty="0" err="1" smtClean="0"/>
              <a:t>contrassegnati</a:t>
            </a:r>
            <a:r>
              <a:rPr lang="en-GB" dirty="0" smtClean="0"/>
              <a:t> </a:t>
            </a:r>
            <a:r>
              <a:rPr lang="en-GB" dirty="0" err="1" smtClean="0"/>
              <a:t>dall’asterisco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C00000"/>
                </a:solidFill>
              </a:rPr>
              <a:t>*</a:t>
            </a:r>
            <a:r>
              <a:rPr lang="en-GB" dirty="0" smtClean="0"/>
              <a:t> </a:t>
            </a:r>
            <a:r>
              <a:rPr lang="en-GB" dirty="0" err="1" smtClean="0"/>
              <a:t>sono</a:t>
            </a:r>
            <a:r>
              <a:rPr lang="en-GB" dirty="0" smtClean="0"/>
              <a:t> </a:t>
            </a:r>
            <a:r>
              <a:rPr lang="en-GB" dirty="0" err="1" smtClean="0"/>
              <a:t>obbligatori</a:t>
            </a:r>
            <a:r>
              <a:rPr lang="en-GB" dirty="0" smtClean="0"/>
              <a:t>. </a:t>
            </a:r>
          </a:p>
        </p:txBody>
      </p:sp>
      <p:pic>
        <p:nvPicPr>
          <p:cNvPr id="1026" name="Picture 2" descr="\\amc.intra\users\C\cforesti\home\My Pictures\screen0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40" y="2798684"/>
            <a:ext cx="6984776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989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838200" y="836473"/>
            <a:ext cx="762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Successivamente</a:t>
            </a:r>
            <a:r>
              <a:rPr lang="en-GB" dirty="0" smtClean="0"/>
              <a:t> </a:t>
            </a:r>
            <a:r>
              <a:rPr lang="en-GB" dirty="0" err="1" smtClean="0"/>
              <a:t>trovi</a:t>
            </a:r>
            <a:r>
              <a:rPr lang="en-GB" dirty="0" smtClean="0"/>
              <a:t> la </a:t>
            </a:r>
            <a:r>
              <a:rPr lang="en-GB" dirty="0" err="1" smtClean="0"/>
              <a:t>sezione</a:t>
            </a:r>
            <a:r>
              <a:rPr lang="en-GB" dirty="0" smtClean="0"/>
              <a:t> </a:t>
            </a:r>
            <a:r>
              <a:rPr lang="en-GB" dirty="0" err="1" smtClean="0"/>
              <a:t>dedicata</a:t>
            </a:r>
            <a:r>
              <a:rPr lang="en-GB" dirty="0" smtClean="0"/>
              <a:t> </a:t>
            </a:r>
            <a:r>
              <a:rPr lang="en-GB" dirty="0" err="1" smtClean="0"/>
              <a:t>alla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dirty="0" err="1" smtClean="0">
                <a:solidFill>
                  <a:srgbClr val="00B0F0"/>
                </a:solidFill>
              </a:rPr>
              <a:t>malattia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dirty="0" smtClean="0"/>
              <a:t>con un campo </a:t>
            </a:r>
            <a:r>
              <a:rPr lang="en-GB" dirty="0" err="1" smtClean="0"/>
              <a:t>obbligatorio</a:t>
            </a:r>
            <a:r>
              <a:rPr lang="en-GB" dirty="0" smtClean="0"/>
              <a:t> sui </a:t>
            </a:r>
            <a:r>
              <a:rPr lang="en-GB" dirty="0" err="1" smtClean="0"/>
              <a:t>problemi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salute </a:t>
            </a:r>
            <a:r>
              <a:rPr lang="en-GB" dirty="0" err="1" smtClean="0"/>
              <a:t>e</a:t>
            </a:r>
            <a:r>
              <a:rPr lang="en-GB" dirty="0" smtClean="0"/>
              <a:t> la </a:t>
            </a:r>
            <a:r>
              <a:rPr lang="en-GB" dirty="0" err="1" smtClean="0"/>
              <a:t>diagnosi</a:t>
            </a:r>
            <a:r>
              <a:rPr lang="en-GB" dirty="0" smtClean="0"/>
              <a:t>. </a:t>
            </a:r>
          </a:p>
          <a:p>
            <a:endParaRPr lang="en-GB" dirty="0" smtClean="0"/>
          </a:p>
          <a:p>
            <a:r>
              <a:rPr lang="en-GB" dirty="0" err="1" smtClean="0"/>
              <a:t>Ci</a:t>
            </a:r>
            <a:r>
              <a:rPr lang="en-GB" dirty="0" smtClean="0"/>
              <a:t> </a:t>
            </a:r>
            <a:r>
              <a:rPr lang="en-GB" dirty="0" err="1" smtClean="0"/>
              <a:t>sono</a:t>
            </a:r>
            <a:r>
              <a:rPr lang="en-GB" dirty="0" smtClean="0"/>
              <a:t> </a:t>
            </a:r>
            <a:r>
              <a:rPr lang="en-GB" dirty="0" err="1" smtClean="0"/>
              <a:t>anche</a:t>
            </a:r>
            <a:r>
              <a:rPr lang="en-GB" dirty="0" smtClean="0"/>
              <a:t> </a:t>
            </a:r>
            <a:r>
              <a:rPr lang="en-GB" dirty="0" err="1" smtClean="0"/>
              <a:t>altri</a:t>
            </a:r>
            <a:r>
              <a:rPr lang="en-GB" dirty="0" smtClean="0"/>
              <a:t> due </a:t>
            </a:r>
            <a:r>
              <a:rPr lang="en-GB" dirty="0" err="1" smtClean="0"/>
              <a:t>campi</a:t>
            </a:r>
            <a:r>
              <a:rPr lang="en-GB" dirty="0" smtClean="0"/>
              <a:t> in cui </a:t>
            </a:r>
            <a:r>
              <a:rPr lang="en-GB" dirty="0" err="1" smtClean="0"/>
              <a:t>puoi</a:t>
            </a:r>
            <a:r>
              <a:rPr lang="en-GB" dirty="0" smtClean="0"/>
              <a:t> </a:t>
            </a:r>
            <a:r>
              <a:rPr lang="en-GB" dirty="0" err="1" smtClean="0"/>
              <a:t>inserire</a:t>
            </a:r>
            <a:r>
              <a:rPr lang="en-GB" dirty="0" smtClean="0"/>
              <a:t> </a:t>
            </a:r>
            <a:r>
              <a:rPr lang="en-GB" dirty="0" err="1" smtClean="0"/>
              <a:t>informazioni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ulteriori</a:t>
            </a:r>
            <a:r>
              <a:rPr lang="en-GB" dirty="0" smtClean="0"/>
              <a:t> </a:t>
            </a:r>
            <a:r>
              <a:rPr lang="en-GB" dirty="0" err="1" smtClean="0"/>
              <a:t>sintomi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</a:t>
            </a:r>
            <a:r>
              <a:rPr lang="en-GB" dirty="0" err="1" smtClean="0"/>
              <a:t>ritieni</a:t>
            </a:r>
            <a:r>
              <a:rPr lang="en-GB" dirty="0" smtClean="0"/>
              <a:t> </a:t>
            </a:r>
            <a:r>
              <a:rPr lang="en-GB" dirty="0" err="1" smtClean="0"/>
              <a:t>rilevanti</a:t>
            </a:r>
            <a:r>
              <a:rPr lang="en-GB" dirty="0" smtClean="0"/>
              <a:t> </a:t>
            </a:r>
            <a:r>
              <a:rPr lang="en-GB" dirty="0" err="1" smtClean="0"/>
              <a:t>e</a:t>
            </a:r>
            <a:r>
              <a:rPr lang="en-GB" dirty="0" smtClean="0"/>
              <a:t> sui </a:t>
            </a:r>
            <a:r>
              <a:rPr lang="en-GB" dirty="0" err="1" smtClean="0"/>
              <a:t>risultati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test </a:t>
            </a:r>
            <a:r>
              <a:rPr lang="en-GB" dirty="0" err="1" smtClean="0"/>
              <a:t>diagnostici</a:t>
            </a:r>
            <a:r>
              <a:rPr lang="en-GB" dirty="0" smtClean="0"/>
              <a:t> </a:t>
            </a:r>
            <a:r>
              <a:rPr lang="en-GB" dirty="0" err="1" smtClean="0"/>
              <a:t>eseguiti</a:t>
            </a:r>
            <a:r>
              <a:rPr lang="en-GB" dirty="0" smtClean="0"/>
              <a:t>. </a:t>
            </a:r>
          </a:p>
        </p:txBody>
      </p:sp>
      <p:pic>
        <p:nvPicPr>
          <p:cNvPr id="8" name="Immagine 7" descr="information on disease italia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38400"/>
            <a:ext cx="7375586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974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09464" y="1115452"/>
            <a:ext cx="6846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I </a:t>
            </a:r>
            <a:r>
              <a:rPr lang="en-GB" dirty="0" err="1" smtClean="0"/>
              <a:t>testi</a:t>
            </a:r>
            <a:r>
              <a:rPr lang="en-GB" dirty="0" smtClean="0"/>
              <a:t> </a:t>
            </a:r>
            <a:r>
              <a:rPr lang="en-GB" dirty="0" err="1" smtClean="0"/>
              <a:t>puoi</a:t>
            </a:r>
            <a:r>
              <a:rPr lang="en-GB" dirty="0" smtClean="0"/>
              <a:t> </a:t>
            </a:r>
            <a:r>
              <a:rPr lang="en-GB" dirty="0" err="1" smtClean="0"/>
              <a:t>scriverli</a:t>
            </a:r>
            <a:r>
              <a:rPr lang="en-GB" dirty="0" smtClean="0"/>
              <a:t> online ma </a:t>
            </a:r>
            <a:r>
              <a:rPr lang="en-GB" dirty="0" err="1" smtClean="0"/>
              <a:t>anche</a:t>
            </a:r>
            <a:r>
              <a:rPr lang="en-GB" dirty="0" smtClean="0"/>
              <a:t> </a:t>
            </a:r>
            <a:r>
              <a:rPr lang="en-GB" dirty="0" err="1" smtClean="0"/>
              <a:t>incollarli</a:t>
            </a:r>
            <a:r>
              <a:rPr lang="en-GB" dirty="0" smtClean="0"/>
              <a:t> da </a:t>
            </a:r>
            <a:r>
              <a:rPr lang="en-GB" dirty="0" err="1" smtClean="0"/>
              <a:t>documenti</a:t>
            </a:r>
            <a:r>
              <a:rPr lang="en-GB" dirty="0" smtClean="0"/>
              <a:t> word.</a:t>
            </a:r>
          </a:p>
        </p:txBody>
      </p:sp>
      <p:sp>
        <p:nvSpPr>
          <p:cNvPr id="3" name="Rettangolo 2"/>
          <p:cNvSpPr/>
          <p:nvPr/>
        </p:nvSpPr>
        <p:spPr>
          <a:xfrm>
            <a:off x="1118101" y="5427118"/>
            <a:ext cx="6846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Per </a:t>
            </a:r>
            <a:r>
              <a:rPr lang="en-GB" dirty="0" err="1" smtClean="0"/>
              <a:t>maggiori</a:t>
            </a:r>
            <a:r>
              <a:rPr lang="en-GB" dirty="0" smtClean="0"/>
              <a:t> </a:t>
            </a:r>
            <a:r>
              <a:rPr lang="en-GB" dirty="0" err="1" smtClean="0"/>
              <a:t>spiegazioni</a:t>
            </a:r>
            <a:r>
              <a:rPr lang="en-GB" dirty="0" smtClean="0"/>
              <a:t> </a:t>
            </a:r>
            <a:r>
              <a:rPr lang="en-GB" dirty="0" err="1" smtClean="0"/>
              <a:t>sulle</a:t>
            </a:r>
            <a:r>
              <a:rPr lang="en-GB" dirty="0" smtClean="0"/>
              <a:t> </a:t>
            </a:r>
            <a:r>
              <a:rPr lang="en-GB" dirty="0" err="1" smtClean="0"/>
              <a:t>domande</a:t>
            </a:r>
            <a:r>
              <a:rPr lang="en-GB" dirty="0" smtClean="0"/>
              <a:t>, </a:t>
            </a:r>
            <a:r>
              <a:rPr lang="en-GB" dirty="0" err="1" smtClean="0"/>
              <a:t>puoi</a:t>
            </a:r>
            <a:r>
              <a:rPr lang="en-GB" dirty="0" smtClean="0"/>
              <a:t> </a:t>
            </a:r>
            <a:r>
              <a:rPr lang="en-GB" dirty="0" err="1" smtClean="0"/>
              <a:t>scorrere</a:t>
            </a:r>
            <a:r>
              <a:rPr lang="en-GB" dirty="0" smtClean="0"/>
              <a:t> </a:t>
            </a:r>
            <a:r>
              <a:rPr lang="en-GB" dirty="0" err="1" smtClean="0"/>
              <a:t>col</a:t>
            </a:r>
            <a:r>
              <a:rPr lang="en-GB" dirty="0" smtClean="0"/>
              <a:t> mouse </a:t>
            </a:r>
            <a:r>
              <a:rPr lang="en-GB" dirty="0" err="1" smtClean="0"/>
              <a:t>sulla</a:t>
            </a:r>
            <a:r>
              <a:rPr lang="en-GB" dirty="0" smtClean="0"/>
              <a:t> </a:t>
            </a:r>
            <a:r>
              <a:rPr lang="en-GB" b="1" i="1" dirty="0" err="1" smtClean="0"/>
              <a:t>i</a:t>
            </a:r>
            <a:r>
              <a:rPr lang="en-GB" b="1" i="1" dirty="0" smtClean="0"/>
              <a:t> </a:t>
            </a:r>
            <a:r>
              <a:rPr lang="en-GB" dirty="0" err="1" smtClean="0"/>
              <a:t>bianca</a:t>
            </a:r>
            <a:r>
              <a:rPr lang="en-GB" dirty="0" smtClean="0"/>
              <a:t> </a:t>
            </a:r>
            <a:r>
              <a:rPr lang="en-GB" dirty="0" err="1" smtClean="0"/>
              <a:t>nei</a:t>
            </a:r>
            <a:r>
              <a:rPr lang="en-GB" dirty="0" smtClean="0"/>
              <a:t> </a:t>
            </a:r>
            <a:r>
              <a:rPr lang="en-GB" dirty="0" err="1" smtClean="0"/>
              <a:t>dischetti</a:t>
            </a:r>
            <a:r>
              <a:rPr lang="en-GB" dirty="0" smtClean="0"/>
              <a:t> </a:t>
            </a:r>
            <a:r>
              <a:rPr lang="en-GB" dirty="0" err="1" smtClean="0"/>
              <a:t>grigi</a:t>
            </a:r>
            <a:r>
              <a:rPr lang="en-GB" dirty="0" smtClean="0"/>
              <a:t> </a:t>
            </a:r>
            <a:r>
              <a:rPr lang="en-GB" dirty="0" err="1" smtClean="0"/>
              <a:t>delle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00B0F0"/>
                </a:solidFill>
              </a:rPr>
              <a:t>informazioni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dirty="0" err="1" smtClean="0"/>
              <a:t>e</a:t>
            </a:r>
            <a:r>
              <a:rPr lang="en-GB" dirty="0" smtClean="0"/>
              <a:t> </a:t>
            </a:r>
            <a:r>
              <a:rPr lang="en-GB" dirty="0" err="1" smtClean="0"/>
              <a:t>rivelare</a:t>
            </a:r>
            <a:r>
              <a:rPr lang="en-GB" dirty="0" smtClean="0"/>
              <a:t> </a:t>
            </a:r>
            <a:r>
              <a:rPr lang="it-IT" dirty="0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testi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supporto</a:t>
            </a:r>
            <a:r>
              <a:rPr lang="en-GB" dirty="0" smtClean="0"/>
              <a:t>.</a:t>
            </a:r>
          </a:p>
        </p:txBody>
      </p:sp>
      <p:pic>
        <p:nvPicPr>
          <p:cNvPr id="2050" name="Picture 2" descr="\\amc.intra\users\C\cforesti\home\My Pictures\screen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425" y="1556792"/>
            <a:ext cx="6675019" cy="378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JL-OMLAAG 7"/>
          <p:cNvSpPr/>
          <p:nvPr/>
        </p:nvSpPr>
        <p:spPr>
          <a:xfrm rot="14381860">
            <a:off x="5905444" y="3394148"/>
            <a:ext cx="208448" cy="218671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838200" y="884872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Procedendo</a:t>
            </a:r>
            <a:r>
              <a:rPr lang="en-GB" dirty="0" smtClean="0"/>
              <a:t> </a:t>
            </a:r>
            <a:r>
              <a:rPr lang="en-GB" dirty="0" err="1" smtClean="0"/>
              <a:t>trovi</a:t>
            </a:r>
            <a:r>
              <a:rPr lang="en-GB" dirty="0" smtClean="0"/>
              <a:t> la </a:t>
            </a:r>
            <a:r>
              <a:rPr lang="en-GB" dirty="0" err="1" smtClean="0"/>
              <a:t>sezione</a:t>
            </a:r>
            <a:r>
              <a:rPr lang="en-GB" dirty="0" smtClean="0"/>
              <a:t> </a:t>
            </a:r>
            <a:r>
              <a:rPr lang="en-GB" dirty="0" err="1" smtClean="0"/>
              <a:t>dedicata</a:t>
            </a:r>
            <a:r>
              <a:rPr lang="en-GB" dirty="0" smtClean="0"/>
              <a:t> a </a:t>
            </a:r>
            <a:r>
              <a:rPr lang="en-GB" dirty="0" err="1" smtClean="0">
                <a:solidFill>
                  <a:srgbClr val="00B0F0"/>
                </a:solidFill>
              </a:rPr>
              <a:t>lavoro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dirty="0" err="1" smtClean="0">
                <a:solidFill>
                  <a:srgbClr val="00B0F0"/>
                </a:solidFill>
              </a:rPr>
              <a:t>ed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dirty="0" err="1" smtClean="0">
                <a:solidFill>
                  <a:srgbClr val="00B0F0"/>
                </a:solidFill>
              </a:rPr>
              <a:t>esposizione</a:t>
            </a:r>
            <a:r>
              <a:rPr lang="en-GB" dirty="0" smtClean="0"/>
              <a:t>.</a:t>
            </a:r>
          </a:p>
          <a:p>
            <a:r>
              <a:rPr lang="en-GB" dirty="0" smtClean="0"/>
              <a:t>I </a:t>
            </a:r>
            <a:r>
              <a:rPr lang="en-GB" dirty="0" err="1" smtClean="0"/>
              <a:t>campi</a:t>
            </a:r>
            <a:r>
              <a:rPr lang="en-GB" dirty="0" smtClean="0"/>
              <a:t> </a:t>
            </a:r>
            <a:r>
              <a:rPr lang="en-GB" dirty="0" err="1" smtClean="0"/>
              <a:t>obbligatori</a:t>
            </a:r>
            <a:r>
              <a:rPr lang="en-GB" dirty="0" smtClean="0"/>
              <a:t> </a:t>
            </a:r>
            <a:r>
              <a:rPr lang="it-IT" dirty="0" smtClean="0"/>
              <a:t>riguardano la </a:t>
            </a:r>
            <a:r>
              <a:rPr lang="en-US" dirty="0" err="1" smtClean="0"/>
              <a:t>mansione</a:t>
            </a:r>
            <a:r>
              <a:rPr lang="en-US" dirty="0" smtClean="0"/>
              <a:t> </a:t>
            </a:r>
            <a:r>
              <a:rPr lang="en-US" dirty="0" err="1" smtClean="0"/>
              <a:t>specifica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l’esposizione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ritieni</a:t>
            </a:r>
            <a:r>
              <a:rPr lang="en-US" dirty="0" smtClean="0"/>
              <a:t> </a:t>
            </a:r>
            <a:r>
              <a:rPr lang="en-US" dirty="0" err="1" smtClean="0"/>
              <a:t>responsabile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manifestazioni</a:t>
            </a:r>
            <a:r>
              <a:rPr lang="en-US" dirty="0" smtClean="0"/>
              <a:t> </a:t>
            </a:r>
            <a:r>
              <a:rPr lang="en-US" dirty="0" err="1" smtClean="0"/>
              <a:t>cliniche</a:t>
            </a:r>
            <a:r>
              <a:rPr lang="en-US" dirty="0" smtClean="0"/>
              <a:t>. </a:t>
            </a:r>
          </a:p>
        </p:txBody>
      </p:sp>
      <p:pic>
        <p:nvPicPr>
          <p:cNvPr id="4" name="Immagine 3" descr="information on work and exposure italian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50" y="1981200"/>
            <a:ext cx="6686550" cy="4014252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914400" y="6107668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err="1" smtClean="0"/>
              <a:t>Usa</a:t>
            </a:r>
            <a:r>
              <a:rPr lang="nl-NL" dirty="0" smtClean="0"/>
              <a:t> </a:t>
            </a:r>
            <a:r>
              <a:rPr lang="nl-NL" dirty="0" err="1" smtClean="0"/>
              <a:t>i</a:t>
            </a:r>
            <a:r>
              <a:rPr lang="nl-NL" dirty="0" smtClean="0"/>
              <a:t> </a:t>
            </a:r>
            <a:r>
              <a:rPr lang="nl-NL" dirty="0" err="1" smtClean="0"/>
              <a:t>testi</a:t>
            </a:r>
            <a:r>
              <a:rPr lang="nl-NL" dirty="0" smtClean="0"/>
              <a:t> </a:t>
            </a:r>
            <a:r>
              <a:rPr lang="nl-NL" dirty="0" err="1" smtClean="0"/>
              <a:t>di</a:t>
            </a:r>
            <a:r>
              <a:rPr lang="nl-NL" dirty="0" smtClean="0"/>
              <a:t> </a:t>
            </a:r>
            <a:r>
              <a:rPr lang="nl-NL" dirty="0" err="1" smtClean="0"/>
              <a:t>supporto</a:t>
            </a:r>
            <a:r>
              <a:rPr lang="nl-NL" dirty="0" smtClean="0"/>
              <a:t> per </a:t>
            </a:r>
            <a:r>
              <a:rPr lang="nl-NL" dirty="0" err="1" smtClean="0"/>
              <a:t>aiutarti</a:t>
            </a:r>
            <a:r>
              <a:rPr lang="nl-NL" dirty="0" smtClean="0"/>
              <a:t> a </a:t>
            </a:r>
            <a:r>
              <a:rPr lang="nl-NL" dirty="0" err="1" smtClean="0"/>
              <a:t>definire</a:t>
            </a:r>
            <a:r>
              <a:rPr lang="nl-NL" dirty="0" smtClean="0"/>
              <a:t> </a:t>
            </a:r>
            <a:r>
              <a:rPr lang="nl-NL" dirty="0" err="1" smtClean="0"/>
              <a:t>cosa</a:t>
            </a:r>
            <a:r>
              <a:rPr lang="nl-NL" dirty="0" smtClean="0"/>
              <a:t> </a:t>
            </a:r>
            <a:r>
              <a:rPr lang="nl-NL" dirty="0" err="1" smtClean="0"/>
              <a:t>è</a:t>
            </a:r>
            <a:r>
              <a:rPr lang="nl-NL" dirty="0" smtClean="0"/>
              <a:t> importante </a:t>
            </a:r>
            <a:r>
              <a:rPr lang="nl-NL" dirty="0" err="1" smtClean="0"/>
              <a:t>riportare</a:t>
            </a:r>
            <a:r>
              <a:rPr lang="nl-NL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1183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971600" y="841355"/>
            <a:ext cx="764319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292934"/>
                </a:solidFill>
              </a:rPr>
              <a:t>Sempre</a:t>
            </a:r>
            <a:r>
              <a:rPr lang="en-GB" dirty="0" smtClean="0">
                <a:solidFill>
                  <a:srgbClr val="292934"/>
                </a:solidFill>
              </a:rPr>
              <a:t> in </a:t>
            </a:r>
            <a:r>
              <a:rPr lang="en-GB" dirty="0" err="1" smtClean="0">
                <a:solidFill>
                  <a:srgbClr val="00B0F0"/>
                </a:solidFill>
              </a:rPr>
              <a:t>lavoro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dirty="0" err="1" smtClean="0">
                <a:solidFill>
                  <a:srgbClr val="00B0F0"/>
                </a:solidFill>
              </a:rPr>
              <a:t>ed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dirty="0" err="1" smtClean="0">
                <a:solidFill>
                  <a:srgbClr val="00B0F0"/>
                </a:solidFill>
              </a:rPr>
              <a:t>esposizione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trovi</a:t>
            </a:r>
            <a:r>
              <a:rPr lang="en-GB" dirty="0" smtClean="0">
                <a:solidFill>
                  <a:srgbClr val="292934"/>
                </a:solidFill>
              </a:rPr>
              <a:t> due </a:t>
            </a:r>
            <a:r>
              <a:rPr lang="en-GB" dirty="0" err="1" smtClean="0">
                <a:solidFill>
                  <a:srgbClr val="292934"/>
                </a:solidFill>
              </a:rPr>
              <a:t>domande</a:t>
            </a:r>
            <a:r>
              <a:rPr lang="en-GB" dirty="0" smtClean="0">
                <a:solidFill>
                  <a:srgbClr val="292934"/>
                </a:solidFill>
              </a:rPr>
              <a:t> non </a:t>
            </a:r>
            <a:r>
              <a:rPr lang="en-GB" dirty="0" err="1" smtClean="0">
                <a:solidFill>
                  <a:srgbClr val="292934"/>
                </a:solidFill>
              </a:rPr>
              <a:t>obbligatorie</a:t>
            </a:r>
            <a:r>
              <a:rPr lang="en-GB" dirty="0" smtClean="0">
                <a:solidFill>
                  <a:srgbClr val="292934"/>
                </a:solidFill>
              </a:rPr>
              <a:t>.</a:t>
            </a:r>
            <a:r>
              <a:rPr lang="it-IT" dirty="0" smtClean="0">
                <a:solidFill>
                  <a:srgbClr val="292934"/>
                </a:solidFill>
              </a:rPr>
              <a:t> Riguardano le misure di protezione ed eventuali altre esposizioni rilevanti. </a:t>
            </a:r>
          </a:p>
          <a:p>
            <a:endParaRPr lang="it-IT" sz="1600" dirty="0" smtClean="0">
              <a:solidFill>
                <a:srgbClr val="292934"/>
              </a:solidFill>
            </a:endParaRPr>
          </a:p>
          <a:p>
            <a:r>
              <a:rPr lang="en-US" dirty="0" err="1" smtClean="0"/>
              <a:t>Aggiungere</a:t>
            </a:r>
            <a:r>
              <a:rPr lang="en-US" dirty="0" smtClean="0"/>
              <a:t> </a:t>
            </a:r>
            <a:r>
              <a:rPr lang="en-US" dirty="0" err="1" smtClean="0"/>
              <a:t>questi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non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necessario</a:t>
            </a:r>
            <a:r>
              <a:rPr lang="en-US" dirty="0" smtClean="0"/>
              <a:t> ma molto utile. </a:t>
            </a:r>
          </a:p>
          <a:p>
            <a:r>
              <a:rPr lang="en-US" dirty="0" smtClean="0"/>
              <a:t>Di </a:t>
            </a:r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puoi</a:t>
            </a:r>
            <a:r>
              <a:rPr lang="en-US" dirty="0" smtClean="0"/>
              <a:t> far </a:t>
            </a:r>
            <a:r>
              <a:rPr lang="en-US" dirty="0" err="1" smtClean="0"/>
              <a:t>riferimento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testi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supporto</a:t>
            </a:r>
            <a:r>
              <a:rPr lang="en-US" dirty="0" smtClean="0"/>
              <a:t> per non </a:t>
            </a:r>
            <a:r>
              <a:rPr lang="en-US" dirty="0" err="1" smtClean="0"/>
              <a:t>dimenticare</a:t>
            </a:r>
            <a:r>
              <a:rPr lang="en-US" dirty="0" smtClean="0"/>
              <a:t> </a:t>
            </a:r>
            <a:r>
              <a:rPr lang="en-US" dirty="0" err="1" smtClean="0"/>
              <a:t>informazioni</a:t>
            </a:r>
            <a:r>
              <a:rPr lang="en-US" dirty="0" smtClean="0"/>
              <a:t> </a:t>
            </a:r>
            <a:r>
              <a:rPr lang="en-US" dirty="0" err="1" smtClean="0"/>
              <a:t>importanti</a:t>
            </a:r>
            <a:r>
              <a:rPr lang="en-US" dirty="0" smtClean="0"/>
              <a:t>.</a:t>
            </a:r>
            <a:endParaRPr lang="nl-NL" dirty="0" smtClean="0"/>
          </a:p>
        </p:txBody>
      </p:sp>
      <p:pic>
        <p:nvPicPr>
          <p:cNvPr id="4" name="Immagine 3" descr="information on work and exposure 2 italia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2300" y="2581022"/>
            <a:ext cx="6351279" cy="401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100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066528" y="1386641"/>
            <a:ext cx="717788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292934"/>
                </a:solidFill>
              </a:rPr>
              <a:t>Trovi</a:t>
            </a:r>
            <a:r>
              <a:rPr lang="en-GB" dirty="0" smtClean="0">
                <a:solidFill>
                  <a:srgbClr val="292934"/>
                </a:solidFill>
              </a:rPr>
              <a:t> poi </a:t>
            </a:r>
            <a:r>
              <a:rPr lang="en-GB" dirty="0" err="1" smtClean="0">
                <a:solidFill>
                  <a:srgbClr val="292934"/>
                </a:solidFill>
              </a:rPr>
              <a:t>una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sezione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di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00B0F0"/>
                </a:solidFill>
              </a:rPr>
              <a:t>considerazioni</a:t>
            </a:r>
            <a:r>
              <a:rPr lang="en-GB" dirty="0" smtClean="0">
                <a:solidFill>
                  <a:srgbClr val="292934"/>
                </a:solidFill>
              </a:rPr>
              <a:t>. Qui </a:t>
            </a:r>
            <a:r>
              <a:rPr lang="en-GB" dirty="0" err="1" smtClean="0">
                <a:solidFill>
                  <a:srgbClr val="292934"/>
                </a:solidFill>
              </a:rPr>
              <a:t>ti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è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richiesto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di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spiegare</a:t>
            </a:r>
            <a:r>
              <a:rPr lang="en-GB" dirty="0" smtClean="0">
                <a:solidFill>
                  <a:srgbClr val="292934"/>
                </a:solidFill>
              </a:rPr>
              <a:t> le </a:t>
            </a:r>
            <a:r>
              <a:rPr lang="en-GB" dirty="0" err="1" smtClean="0">
                <a:solidFill>
                  <a:srgbClr val="292934"/>
                </a:solidFill>
              </a:rPr>
              <a:t>ragioni</a:t>
            </a:r>
            <a:r>
              <a:rPr lang="en-GB" dirty="0" smtClean="0">
                <a:solidFill>
                  <a:srgbClr val="292934"/>
                </a:solidFill>
              </a:rPr>
              <a:t> per cui </a:t>
            </a:r>
            <a:r>
              <a:rPr lang="en-GB" dirty="0" err="1" smtClean="0">
                <a:solidFill>
                  <a:srgbClr val="292934"/>
                </a:solidFill>
              </a:rPr>
              <a:t>pensi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che</a:t>
            </a:r>
            <a:r>
              <a:rPr lang="en-GB" dirty="0" smtClean="0">
                <a:solidFill>
                  <a:srgbClr val="292934"/>
                </a:solidFill>
              </a:rPr>
              <a:t> la </a:t>
            </a:r>
            <a:r>
              <a:rPr lang="en-GB" dirty="0" err="1" smtClean="0">
                <a:solidFill>
                  <a:srgbClr val="292934"/>
                </a:solidFill>
              </a:rPr>
              <a:t>malattia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e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l’esposizione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che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hai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segnalato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possano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essere</a:t>
            </a:r>
            <a:r>
              <a:rPr lang="en-GB" dirty="0" smtClean="0">
                <a:solidFill>
                  <a:srgbClr val="292934"/>
                </a:solidFill>
              </a:rPr>
              <a:t> correlate. </a:t>
            </a:r>
          </a:p>
          <a:p>
            <a:endParaRPr lang="en-GB" dirty="0" smtClean="0">
              <a:solidFill>
                <a:srgbClr val="292934"/>
              </a:solidFill>
            </a:endParaRPr>
          </a:p>
          <a:p>
            <a:r>
              <a:rPr lang="en-GB" dirty="0" smtClean="0">
                <a:solidFill>
                  <a:srgbClr val="292934"/>
                </a:solidFill>
              </a:rPr>
              <a:t>Se </a:t>
            </a:r>
            <a:r>
              <a:rPr lang="en-GB" dirty="0" err="1" smtClean="0">
                <a:solidFill>
                  <a:srgbClr val="292934"/>
                </a:solidFill>
              </a:rPr>
              <a:t>sei</a:t>
            </a:r>
            <a:r>
              <a:rPr lang="en-GB" dirty="0" smtClean="0">
                <a:solidFill>
                  <a:srgbClr val="292934"/>
                </a:solidFill>
              </a:rPr>
              <a:t> a </a:t>
            </a:r>
            <a:r>
              <a:rPr lang="en-GB" dirty="0" err="1" smtClean="0">
                <a:solidFill>
                  <a:srgbClr val="292934"/>
                </a:solidFill>
              </a:rPr>
              <a:t>conoscenza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di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evidenze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scientifiche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che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supportano</a:t>
            </a:r>
            <a:r>
              <a:rPr lang="en-GB" dirty="0" smtClean="0">
                <a:solidFill>
                  <a:srgbClr val="292934"/>
                </a:solidFill>
              </a:rPr>
              <a:t> la </a:t>
            </a:r>
            <a:r>
              <a:rPr lang="en-GB" dirty="0" err="1" smtClean="0">
                <a:solidFill>
                  <a:srgbClr val="292934"/>
                </a:solidFill>
              </a:rPr>
              <a:t>tua</a:t>
            </a:r>
            <a:r>
              <a:rPr lang="en-GB" dirty="0" smtClean="0">
                <a:solidFill>
                  <a:srgbClr val="292934"/>
                </a:solidFill>
              </a:rPr>
              <a:t> </a:t>
            </a:r>
            <a:r>
              <a:rPr lang="en-GB" dirty="0" err="1" smtClean="0">
                <a:solidFill>
                  <a:srgbClr val="292934"/>
                </a:solidFill>
              </a:rPr>
              <a:t>ipotesi</a:t>
            </a:r>
            <a:r>
              <a:rPr lang="en-GB" dirty="0" smtClean="0">
                <a:solidFill>
                  <a:srgbClr val="292934"/>
                </a:solidFill>
              </a:rPr>
              <a:t>, </a:t>
            </a:r>
            <a:r>
              <a:rPr lang="en-GB" dirty="0" err="1" smtClean="0">
                <a:solidFill>
                  <a:srgbClr val="292934"/>
                </a:solidFill>
              </a:rPr>
              <a:t>segnalane</a:t>
            </a:r>
            <a:r>
              <a:rPr lang="en-GB" dirty="0" smtClean="0">
                <a:solidFill>
                  <a:srgbClr val="292934"/>
                </a:solidFill>
              </a:rPr>
              <a:t> la </a:t>
            </a:r>
            <a:r>
              <a:rPr lang="en-GB" dirty="0" err="1" smtClean="0">
                <a:solidFill>
                  <a:srgbClr val="292934"/>
                </a:solidFill>
              </a:rPr>
              <a:t>fonte</a:t>
            </a:r>
            <a:r>
              <a:rPr lang="en-GB" dirty="0" smtClean="0">
                <a:solidFill>
                  <a:srgbClr val="292934"/>
                </a:solidFill>
              </a:rPr>
              <a:t>.</a:t>
            </a:r>
          </a:p>
        </p:txBody>
      </p:sp>
      <p:pic>
        <p:nvPicPr>
          <p:cNvPr id="5" name="Immagine 4" descr="considerations italia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558" y="3205919"/>
            <a:ext cx="6982070" cy="2887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590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lderheid">
  <a:themeElements>
    <a:clrScheme name="Helderhei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lderhei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703</TotalTime>
  <Words>466</Words>
  <Application>Microsoft Office PowerPoint</Application>
  <PresentationFormat>Diavoorstelling (4:3)</PresentationFormat>
  <Paragraphs>34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4" baseType="lpstr">
      <vt:lpstr>Arial</vt:lpstr>
      <vt:lpstr>Helderheid</vt:lpstr>
      <vt:lpstr>COMPILARE IL MODULO DI SEGNALAZIONE  QUALI INFORMAZIONI DEVO INSERIRE? QUALI POSSONO RISULTARE UTILI?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Eenmalig registreren als melder</dc:title>
  <dc:creator>Annet</dc:creator>
  <cp:lastModifiedBy>Annet Lenderink</cp:lastModifiedBy>
  <cp:revision>38</cp:revision>
  <dcterms:created xsi:type="dcterms:W3CDTF">2016-05-16T10:44:05Z</dcterms:created>
  <dcterms:modified xsi:type="dcterms:W3CDTF">2016-05-17T19:01:44Z</dcterms:modified>
</cp:coreProperties>
</file>